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47" r:id="rId3"/>
    <p:sldId id="303" r:id="rId4"/>
    <p:sldId id="354" r:id="rId5"/>
    <p:sldId id="355" r:id="rId6"/>
    <p:sldId id="306" r:id="rId7"/>
    <p:sldId id="258" r:id="rId8"/>
    <p:sldId id="272" r:id="rId9"/>
    <p:sldId id="275" r:id="rId10"/>
    <p:sldId id="274" r:id="rId11"/>
    <p:sldId id="309" r:id="rId12"/>
    <p:sldId id="343" r:id="rId13"/>
    <p:sldId id="350" r:id="rId14"/>
    <p:sldId id="305" r:id="rId15"/>
    <p:sldId id="348" r:id="rId16"/>
    <p:sldId id="289" r:id="rId17"/>
    <p:sldId id="339" r:id="rId18"/>
    <p:sldId id="351" r:id="rId19"/>
    <p:sldId id="352" r:id="rId20"/>
    <p:sldId id="353" r:id="rId21"/>
    <p:sldId id="356" r:id="rId22"/>
    <p:sldId id="29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AD287F-22A6-596F-8D25-3F4DECF1E7AA}" name="Ugur Esen" initials="UE" userId="S::bd-ugur.esen@yenilikciogretmen.com::1ff2a2e8-ddf2-48b3-9aba-14d77987eabc" providerId="AD"/>
  <p188:author id="{41FA93A1-EC58-80AC-F95F-61B371C97F51}" name="Melis Kara" initials="MK" userId="S::melis.kara@eductrade.com::08551f9b-9724-4f47-9306-5110bf5ced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8" autoAdjust="0"/>
    <p:restoredTop sz="94660"/>
  </p:normalViewPr>
  <p:slideViewPr>
    <p:cSldViewPr snapToGrid="0">
      <p:cViewPr varScale="1">
        <p:scale>
          <a:sx n="110" d="100"/>
          <a:sy n="110" d="100"/>
        </p:scale>
        <p:origin x="488" y="168"/>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6D172-22F8-AA4C-9967-C5F227E038EB}" type="doc">
      <dgm:prSet loTypeId="urn:microsoft.com/office/officeart/2005/8/layout/gear1" loCatId="" qsTypeId="urn:microsoft.com/office/officeart/2005/8/quickstyle/simple1" qsCatId="simple" csTypeId="urn:microsoft.com/office/officeart/2005/8/colors/accent1_2" csCatId="accent1" phldr="1"/>
      <dgm:spPr/>
    </dgm:pt>
    <dgm:pt modelId="{E2CD3FA2-0F20-3147-BA42-B7D2419806E0}">
      <dgm:prSet phldrT="[Metin]"/>
      <dgm:spPr/>
      <dgm:t>
        <a:bodyPr/>
        <a:lstStyle/>
        <a:p>
          <a:r>
            <a:rPr lang="tr-TR" dirty="0" err="1"/>
            <a:t>Menti</a:t>
          </a:r>
          <a:r>
            <a:rPr lang="tr-TR" dirty="0"/>
            <a:t> Öğrenci</a:t>
          </a:r>
        </a:p>
      </dgm:t>
    </dgm:pt>
    <dgm:pt modelId="{FA5184EF-2F9A-FF46-8B00-F8CC6DA44907}" type="parTrans" cxnId="{B8287333-16B9-FC4A-B5D4-3CC8582D1113}">
      <dgm:prSet/>
      <dgm:spPr/>
      <dgm:t>
        <a:bodyPr/>
        <a:lstStyle/>
        <a:p>
          <a:endParaRPr lang="tr-TR"/>
        </a:p>
      </dgm:t>
    </dgm:pt>
    <dgm:pt modelId="{CD365946-6387-C540-9AF6-6C64B2417943}" type="sibTrans" cxnId="{B8287333-16B9-FC4A-B5D4-3CC8582D1113}">
      <dgm:prSet/>
      <dgm:spPr/>
      <dgm:t>
        <a:bodyPr/>
        <a:lstStyle/>
        <a:p>
          <a:endParaRPr lang="tr-TR"/>
        </a:p>
      </dgm:t>
    </dgm:pt>
    <dgm:pt modelId="{4D17665D-A0DC-FE45-8A60-10370F665F13}">
      <dgm:prSet phldrT="[Metin]"/>
      <dgm:spPr/>
      <dgm:t>
        <a:bodyPr/>
        <a:lstStyle/>
        <a:p>
          <a:r>
            <a:rPr lang="tr-TR" dirty="0" err="1"/>
            <a:t>Mentor</a:t>
          </a:r>
          <a:r>
            <a:rPr lang="tr-TR" dirty="0"/>
            <a:t> Öğretmen</a:t>
          </a:r>
        </a:p>
      </dgm:t>
    </dgm:pt>
    <dgm:pt modelId="{D064F2CF-1368-754B-9FA6-5EB602138CB4}" type="parTrans" cxnId="{DAEBDF5C-5C60-AE47-8080-C7BBEDBA6E2E}">
      <dgm:prSet/>
      <dgm:spPr/>
      <dgm:t>
        <a:bodyPr/>
        <a:lstStyle/>
        <a:p>
          <a:endParaRPr lang="tr-TR"/>
        </a:p>
      </dgm:t>
    </dgm:pt>
    <dgm:pt modelId="{C3B1F8DD-9522-F24D-B48F-7C80F55124A2}" type="sibTrans" cxnId="{DAEBDF5C-5C60-AE47-8080-C7BBEDBA6E2E}">
      <dgm:prSet/>
      <dgm:spPr/>
      <dgm:t>
        <a:bodyPr/>
        <a:lstStyle/>
        <a:p>
          <a:endParaRPr lang="tr-TR"/>
        </a:p>
      </dgm:t>
    </dgm:pt>
    <dgm:pt modelId="{54FD6E31-B1EE-CE4C-BFC6-9AFE68B643C2}">
      <dgm:prSet phldrT="[Metin]"/>
      <dgm:spPr>
        <a:solidFill>
          <a:schemeClr val="accent2"/>
        </a:solidFill>
      </dgm:spPr>
      <dgm:t>
        <a:bodyPr/>
        <a:lstStyle/>
        <a:p>
          <a:r>
            <a:rPr lang="tr-TR" dirty="0"/>
            <a:t>PDR</a:t>
          </a:r>
        </a:p>
      </dgm:t>
    </dgm:pt>
    <dgm:pt modelId="{C1F3CB52-56C0-CA4E-9620-2FC05F1997EF}" type="parTrans" cxnId="{3BFD44DF-D62D-AB4D-B24F-8EEA1BCDB5C0}">
      <dgm:prSet/>
      <dgm:spPr/>
      <dgm:t>
        <a:bodyPr/>
        <a:lstStyle/>
        <a:p>
          <a:endParaRPr lang="tr-TR"/>
        </a:p>
      </dgm:t>
    </dgm:pt>
    <dgm:pt modelId="{05000094-90B8-4243-8F48-7BFF6C67345E}" type="sibTrans" cxnId="{3BFD44DF-D62D-AB4D-B24F-8EEA1BCDB5C0}">
      <dgm:prSet/>
      <dgm:spPr/>
      <dgm:t>
        <a:bodyPr/>
        <a:lstStyle/>
        <a:p>
          <a:endParaRPr lang="tr-TR"/>
        </a:p>
      </dgm:t>
    </dgm:pt>
    <dgm:pt modelId="{F1FC1057-C77B-564D-97CE-055B3AD75E8A}" type="pres">
      <dgm:prSet presAssocID="{EE06D172-22F8-AA4C-9967-C5F227E038EB}" presName="composite" presStyleCnt="0">
        <dgm:presLayoutVars>
          <dgm:chMax val="3"/>
          <dgm:animLvl val="lvl"/>
          <dgm:resizeHandles val="exact"/>
        </dgm:presLayoutVars>
      </dgm:prSet>
      <dgm:spPr/>
    </dgm:pt>
    <dgm:pt modelId="{74D79616-6F22-5D4B-8335-D3EDE9809E2A}" type="pres">
      <dgm:prSet presAssocID="{E2CD3FA2-0F20-3147-BA42-B7D2419806E0}" presName="gear1" presStyleLbl="node1" presStyleIdx="0" presStyleCnt="3" custLinFactNeighborX="15229">
        <dgm:presLayoutVars>
          <dgm:chMax val="1"/>
          <dgm:bulletEnabled val="1"/>
        </dgm:presLayoutVars>
      </dgm:prSet>
      <dgm:spPr/>
    </dgm:pt>
    <dgm:pt modelId="{C3EEF354-6EE1-6A4B-86A2-01C17E27A3DD}" type="pres">
      <dgm:prSet presAssocID="{E2CD3FA2-0F20-3147-BA42-B7D2419806E0}" presName="gear1srcNode" presStyleLbl="node1" presStyleIdx="0" presStyleCnt="3"/>
      <dgm:spPr/>
    </dgm:pt>
    <dgm:pt modelId="{30E5071A-D5B4-2148-864C-448F5B91E55B}" type="pres">
      <dgm:prSet presAssocID="{E2CD3FA2-0F20-3147-BA42-B7D2419806E0}" presName="gear1dstNode" presStyleLbl="node1" presStyleIdx="0" presStyleCnt="3"/>
      <dgm:spPr/>
    </dgm:pt>
    <dgm:pt modelId="{55E2362A-010E-3445-B0A7-B46DB90357A3}" type="pres">
      <dgm:prSet presAssocID="{4D17665D-A0DC-FE45-8A60-10370F665F13}" presName="gear2" presStyleLbl="node1" presStyleIdx="1" presStyleCnt="3">
        <dgm:presLayoutVars>
          <dgm:chMax val="1"/>
          <dgm:bulletEnabled val="1"/>
        </dgm:presLayoutVars>
      </dgm:prSet>
      <dgm:spPr/>
    </dgm:pt>
    <dgm:pt modelId="{DA8EC697-305A-6843-8F63-8B8BA2F60FCC}" type="pres">
      <dgm:prSet presAssocID="{4D17665D-A0DC-FE45-8A60-10370F665F13}" presName="gear2srcNode" presStyleLbl="node1" presStyleIdx="1" presStyleCnt="3"/>
      <dgm:spPr/>
    </dgm:pt>
    <dgm:pt modelId="{2E0ED272-0C1B-5B48-847C-22A94CFEB429}" type="pres">
      <dgm:prSet presAssocID="{4D17665D-A0DC-FE45-8A60-10370F665F13}" presName="gear2dstNode" presStyleLbl="node1" presStyleIdx="1" presStyleCnt="3"/>
      <dgm:spPr/>
    </dgm:pt>
    <dgm:pt modelId="{DCA4AF13-B394-EC4D-803F-D6D65A1459D6}" type="pres">
      <dgm:prSet presAssocID="{54FD6E31-B1EE-CE4C-BFC6-9AFE68B643C2}" presName="gear3" presStyleLbl="node1" presStyleIdx="2" presStyleCnt="3"/>
      <dgm:spPr/>
    </dgm:pt>
    <dgm:pt modelId="{74B9FBB8-F098-E04B-9BC6-EF4F619DADC7}" type="pres">
      <dgm:prSet presAssocID="{54FD6E31-B1EE-CE4C-BFC6-9AFE68B643C2}" presName="gear3tx" presStyleLbl="node1" presStyleIdx="2" presStyleCnt="3">
        <dgm:presLayoutVars>
          <dgm:chMax val="1"/>
          <dgm:bulletEnabled val="1"/>
        </dgm:presLayoutVars>
      </dgm:prSet>
      <dgm:spPr/>
    </dgm:pt>
    <dgm:pt modelId="{E0F64DD8-B938-DA49-9DDD-DEECA9CA0871}" type="pres">
      <dgm:prSet presAssocID="{54FD6E31-B1EE-CE4C-BFC6-9AFE68B643C2}" presName="gear3srcNode" presStyleLbl="node1" presStyleIdx="2" presStyleCnt="3"/>
      <dgm:spPr/>
    </dgm:pt>
    <dgm:pt modelId="{3EBC17AA-B75C-EF41-BB2A-56D50336CE91}" type="pres">
      <dgm:prSet presAssocID="{54FD6E31-B1EE-CE4C-BFC6-9AFE68B643C2}" presName="gear3dstNode" presStyleLbl="node1" presStyleIdx="2" presStyleCnt="3"/>
      <dgm:spPr/>
    </dgm:pt>
    <dgm:pt modelId="{47B3522B-8D7B-6948-853E-EBC655AEFDE4}" type="pres">
      <dgm:prSet presAssocID="{CD365946-6387-C540-9AF6-6C64B2417943}" presName="connector1" presStyleLbl="sibTrans2D1" presStyleIdx="0" presStyleCnt="3"/>
      <dgm:spPr/>
    </dgm:pt>
    <dgm:pt modelId="{0B7687F2-0B9F-D046-8F33-6793690CAD16}" type="pres">
      <dgm:prSet presAssocID="{C3B1F8DD-9522-F24D-B48F-7C80F55124A2}" presName="connector2" presStyleLbl="sibTrans2D1" presStyleIdx="1" presStyleCnt="3"/>
      <dgm:spPr/>
    </dgm:pt>
    <dgm:pt modelId="{D69D969E-DE3D-0447-B91B-7CF4DCAE6405}" type="pres">
      <dgm:prSet presAssocID="{05000094-90B8-4243-8F48-7BFF6C67345E}" presName="connector3" presStyleLbl="sibTrans2D1" presStyleIdx="2" presStyleCnt="3"/>
      <dgm:spPr/>
    </dgm:pt>
  </dgm:ptLst>
  <dgm:cxnLst>
    <dgm:cxn modelId="{5ED0630F-F143-0845-AED5-1033C3FB34AD}" type="presOf" srcId="{E2CD3FA2-0F20-3147-BA42-B7D2419806E0}" destId="{30E5071A-D5B4-2148-864C-448F5B91E55B}" srcOrd="2" destOrd="0" presId="urn:microsoft.com/office/officeart/2005/8/layout/gear1"/>
    <dgm:cxn modelId="{DF092D21-9D37-E046-89C7-26396AD3755C}" type="presOf" srcId="{54FD6E31-B1EE-CE4C-BFC6-9AFE68B643C2}" destId="{74B9FBB8-F098-E04B-9BC6-EF4F619DADC7}" srcOrd="1" destOrd="0" presId="urn:microsoft.com/office/officeart/2005/8/layout/gear1"/>
    <dgm:cxn modelId="{B8287333-16B9-FC4A-B5D4-3CC8582D1113}" srcId="{EE06D172-22F8-AA4C-9967-C5F227E038EB}" destId="{E2CD3FA2-0F20-3147-BA42-B7D2419806E0}" srcOrd="0" destOrd="0" parTransId="{FA5184EF-2F9A-FF46-8B00-F8CC6DA44907}" sibTransId="{CD365946-6387-C540-9AF6-6C64B2417943}"/>
    <dgm:cxn modelId="{29753F3F-2220-A849-9C79-9F01352E620A}" type="presOf" srcId="{E2CD3FA2-0F20-3147-BA42-B7D2419806E0}" destId="{74D79616-6F22-5D4B-8335-D3EDE9809E2A}" srcOrd="0" destOrd="0" presId="urn:microsoft.com/office/officeart/2005/8/layout/gear1"/>
    <dgm:cxn modelId="{6F883045-96F2-DE4F-96C7-27BCB775E74C}" type="presOf" srcId="{4D17665D-A0DC-FE45-8A60-10370F665F13}" destId="{55E2362A-010E-3445-B0A7-B46DB90357A3}" srcOrd="0" destOrd="0" presId="urn:microsoft.com/office/officeart/2005/8/layout/gear1"/>
    <dgm:cxn modelId="{E771804A-9C41-7748-B79C-9B82BD9E0950}" type="presOf" srcId="{EE06D172-22F8-AA4C-9967-C5F227E038EB}" destId="{F1FC1057-C77B-564D-97CE-055B3AD75E8A}" srcOrd="0" destOrd="0" presId="urn:microsoft.com/office/officeart/2005/8/layout/gear1"/>
    <dgm:cxn modelId="{5B579A52-446C-CA48-87F2-EB4BA1C53143}" type="presOf" srcId="{05000094-90B8-4243-8F48-7BFF6C67345E}" destId="{D69D969E-DE3D-0447-B91B-7CF4DCAE6405}" srcOrd="0" destOrd="0" presId="urn:microsoft.com/office/officeart/2005/8/layout/gear1"/>
    <dgm:cxn modelId="{8C2C2154-30BC-5D40-BEDA-C5FAB20FA8D9}" type="presOf" srcId="{4D17665D-A0DC-FE45-8A60-10370F665F13}" destId="{DA8EC697-305A-6843-8F63-8B8BA2F60FCC}" srcOrd="1" destOrd="0" presId="urn:microsoft.com/office/officeart/2005/8/layout/gear1"/>
    <dgm:cxn modelId="{DAEBDF5C-5C60-AE47-8080-C7BBEDBA6E2E}" srcId="{EE06D172-22F8-AA4C-9967-C5F227E038EB}" destId="{4D17665D-A0DC-FE45-8A60-10370F665F13}" srcOrd="1" destOrd="0" parTransId="{D064F2CF-1368-754B-9FA6-5EB602138CB4}" sibTransId="{C3B1F8DD-9522-F24D-B48F-7C80F55124A2}"/>
    <dgm:cxn modelId="{64F30872-8EAB-8841-9D91-4271906CFFA9}" type="presOf" srcId="{54FD6E31-B1EE-CE4C-BFC6-9AFE68B643C2}" destId="{3EBC17AA-B75C-EF41-BB2A-56D50336CE91}" srcOrd="3" destOrd="0" presId="urn:microsoft.com/office/officeart/2005/8/layout/gear1"/>
    <dgm:cxn modelId="{D30B077A-4BD2-4A49-AF60-253AE5BA3F25}" type="presOf" srcId="{4D17665D-A0DC-FE45-8A60-10370F665F13}" destId="{2E0ED272-0C1B-5B48-847C-22A94CFEB429}" srcOrd="2" destOrd="0" presId="urn:microsoft.com/office/officeart/2005/8/layout/gear1"/>
    <dgm:cxn modelId="{35406C91-9E90-5E49-9D05-245885193947}" type="presOf" srcId="{CD365946-6387-C540-9AF6-6C64B2417943}" destId="{47B3522B-8D7B-6948-853E-EBC655AEFDE4}" srcOrd="0" destOrd="0" presId="urn:microsoft.com/office/officeart/2005/8/layout/gear1"/>
    <dgm:cxn modelId="{C7939995-2B45-9643-9E09-A95E86BC21DB}" type="presOf" srcId="{E2CD3FA2-0F20-3147-BA42-B7D2419806E0}" destId="{C3EEF354-6EE1-6A4B-86A2-01C17E27A3DD}" srcOrd="1" destOrd="0" presId="urn:microsoft.com/office/officeart/2005/8/layout/gear1"/>
    <dgm:cxn modelId="{AE6ECAAA-E13C-8947-96F7-43B540377EEE}" type="presOf" srcId="{54FD6E31-B1EE-CE4C-BFC6-9AFE68B643C2}" destId="{E0F64DD8-B938-DA49-9DDD-DEECA9CA0871}" srcOrd="2" destOrd="0" presId="urn:microsoft.com/office/officeart/2005/8/layout/gear1"/>
    <dgm:cxn modelId="{8C7FE0AC-8181-8042-BF64-B7EB748BE73F}" type="presOf" srcId="{54FD6E31-B1EE-CE4C-BFC6-9AFE68B643C2}" destId="{DCA4AF13-B394-EC4D-803F-D6D65A1459D6}" srcOrd="0" destOrd="0" presId="urn:microsoft.com/office/officeart/2005/8/layout/gear1"/>
    <dgm:cxn modelId="{3BFD44DF-D62D-AB4D-B24F-8EEA1BCDB5C0}" srcId="{EE06D172-22F8-AA4C-9967-C5F227E038EB}" destId="{54FD6E31-B1EE-CE4C-BFC6-9AFE68B643C2}" srcOrd="2" destOrd="0" parTransId="{C1F3CB52-56C0-CA4E-9620-2FC05F1997EF}" sibTransId="{05000094-90B8-4243-8F48-7BFF6C67345E}"/>
    <dgm:cxn modelId="{3FED16F8-9FA3-4049-83C9-C5AC08820FA0}" type="presOf" srcId="{C3B1F8DD-9522-F24D-B48F-7C80F55124A2}" destId="{0B7687F2-0B9F-D046-8F33-6793690CAD16}" srcOrd="0" destOrd="0" presId="urn:microsoft.com/office/officeart/2005/8/layout/gear1"/>
    <dgm:cxn modelId="{AA0AE796-6154-8B4B-A4DB-7AD46DD9EB04}" type="presParOf" srcId="{F1FC1057-C77B-564D-97CE-055B3AD75E8A}" destId="{74D79616-6F22-5D4B-8335-D3EDE9809E2A}" srcOrd="0" destOrd="0" presId="urn:microsoft.com/office/officeart/2005/8/layout/gear1"/>
    <dgm:cxn modelId="{46DE3510-3A66-7849-9246-B04BC052A303}" type="presParOf" srcId="{F1FC1057-C77B-564D-97CE-055B3AD75E8A}" destId="{C3EEF354-6EE1-6A4B-86A2-01C17E27A3DD}" srcOrd="1" destOrd="0" presId="urn:microsoft.com/office/officeart/2005/8/layout/gear1"/>
    <dgm:cxn modelId="{7FE91D9B-E81F-9F47-8B42-7E42572BBF2D}" type="presParOf" srcId="{F1FC1057-C77B-564D-97CE-055B3AD75E8A}" destId="{30E5071A-D5B4-2148-864C-448F5B91E55B}" srcOrd="2" destOrd="0" presId="urn:microsoft.com/office/officeart/2005/8/layout/gear1"/>
    <dgm:cxn modelId="{C529E660-CE55-0E49-B49A-646A8BDD79B1}" type="presParOf" srcId="{F1FC1057-C77B-564D-97CE-055B3AD75E8A}" destId="{55E2362A-010E-3445-B0A7-B46DB90357A3}" srcOrd="3" destOrd="0" presId="urn:microsoft.com/office/officeart/2005/8/layout/gear1"/>
    <dgm:cxn modelId="{BC774AB4-C33E-FC4F-A0B4-B702EFBB841E}" type="presParOf" srcId="{F1FC1057-C77B-564D-97CE-055B3AD75E8A}" destId="{DA8EC697-305A-6843-8F63-8B8BA2F60FCC}" srcOrd="4" destOrd="0" presId="urn:microsoft.com/office/officeart/2005/8/layout/gear1"/>
    <dgm:cxn modelId="{C75C88AE-B7A9-DF4F-8193-47E3E38A7C0B}" type="presParOf" srcId="{F1FC1057-C77B-564D-97CE-055B3AD75E8A}" destId="{2E0ED272-0C1B-5B48-847C-22A94CFEB429}" srcOrd="5" destOrd="0" presId="urn:microsoft.com/office/officeart/2005/8/layout/gear1"/>
    <dgm:cxn modelId="{C2F83757-6EAA-AA4A-B5AB-DEB7A0795DE4}" type="presParOf" srcId="{F1FC1057-C77B-564D-97CE-055B3AD75E8A}" destId="{DCA4AF13-B394-EC4D-803F-D6D65A1459D6}" srcOrd="6" destOrd="0" presId="urn:microsoft.com/office/officeart/2005/8/layout/gear1"/>
    <dgm:cxn modelId="{00782BE4-B9AA-E14C-AA16-F1FE6765E90E}" type="presParOf" srcId="{F1FC1057-C77B-564D-97CE-055B3AD75E8A}" destId="{74B9FBB8-F098-E04B-9BC6-EF4F619DADC7}" srcOrd="7" destOrd="0" presId="urn:microsoft.com/office/officeart/2005/8/layout/gear1"/>
    <dgm:cxn modelId="{BACB9351-3DB5-3F4A-8CBC-98F4131F3AF6}" type="presParOf" srcId="{F1FC1057-C77B-564D-97CE-055B3AD75E8A}" destId="{E0F64DD8-B938-DA49-9DDD-DEECA9CA0871}" srcOrd="8" destOrd="0" presId="urn:microsoft.com/office/officeart/2005/8/layout/gear1"/>
    <dgm:cxn modelId="{D6730718-8203-7749-849B-0FAACD05F41F}" type="presParOf" srcId="{F1FC1057-C77B-564D-97CE-055B3AD75E8A}" destId="{3EBC17AA-B75C-EF41-BB2A-56D50336CE91}" srcOrd="9" destOrd="0" presId="urn:microsoft.com/office/officeart/2005/8/layout/gear1"/>
    <dgm:cxn modelId="{20C6B8FB-238C-CA44-8F9B-4D922FA7C0DE}" type="presParOf" srcId="{F1FC1057-C77B-564D-97CE-055B3AD75E8A}" destId="{47B3522B-8D7B-6948-853E-EBC655AEFDE4}" srcOrd="10" destOrd="0" presId="urn:microsoft.com/office/officeart/2005/8/layout/gear1"/>
    <dgm:cxn modelId="{5398593C-B848-4345-A809-DE824F1B0677}" type="presParOf" srcId="{F1FC1057-C77B-564D-97CE-055B3AD75E8A}" destId="{0B7687F2-0B9F-D046-8F33-6793690CAD16}" srcOrd="11" destOrd="0" presId="urn:microsoft.com/office/officeart/2005/8/layout/gear1"/>
    <dgm:cxn modelId="{B6B68EDA-8464-7E46-BC23-A84D518CE3E6}" type="presParOf" srcId="{F1FC1057-C77B-564D-97CE-055B3AD75E8A}" destId="{D69D969E-DE3D-0447-B91B-7CF4DCAE6405}"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AC310-6405-1941-A25A-0EF959E89B67}"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tr-TR"/>
        </a:p>
      </dgm:t>
    </dgm:pt>
    <dgm:pt modelId="{423E91DE-41BB-BE42-9367-05E1683C66A3}">
      <dgm:prSet phldrT="[Metin]"/>
      <dgm:spPr/>
      <dgm:t>
        <a:bodyPr/>
        <a:lstStyle/>
        <a:p>
          <a:r>
            <a:rPr lang="tr-TR" dirty="0"/>
            <a:t>Sınıf Rehber Öğretmenleri</a:t>
          </a:r>
        </a:p>
      </dgm:t>
    </dgm:pt>
    <dgm:pt modelId="{2F697E67-7A95-2E42-B074-AF1DA6B8BC98}" type="parTrans" cxnId="{C260C46E-F30A-B743-8FAB-F3125752FD77}">
      <dgm:prSet/>
      <dgm:spPr/>
      <dgm:t>
        <a:bodyPr/>
        <a:lstStyle/>
        <a:p>
          <a:endParaRPr lang="tr-TR"/>
        </a:p>
      </dgm:t>
    </dgm:pt>
    <dgm:pt modelId="{E1738F2F-E58C-E942-A9C2-BF6F3FD1484A}" type="sibTrans" cxnId="{C260C46E-F30A-B743-8FAB-F3125752FD77}">
      <dgm:prSet/>
      <dgm:spPr/>
      <dgm:t>
        <a:bodyPr/>
        <a:lstStyle/>
        <a:p>
          <a:endParaRPr lang="tr-TR"/>
        </a:p>
      </dgm:t>
    </dgm:pt>
    <dgm:pt modelId="{C05F45AA-C708-1045-A8EC-56CF26D4E7F8}">
      <dgm:prSet phldrT="[Metin]"/>
      <dgm:spPr>
        <a:solidFill>
          <a:srgbClr val="ED6924"/>
        </a:solidFill>
      </dgm:spPr>
      <dgm:t>
        <a:bodyPr/>
        <a:lstStyle/>
        <a:p>
          <a:r>
            <a:rPr lang="tr-TR" dirty="0"/>
            <a:t>Gönüllü Öğretmenler</a:t>
          </a:r>
        </a:p>
      </dgm:t>
    </dgm:pt>
    <dgm:pt modelId="{FD0CD31E-7687-CB4D-9517-9ACB5CB58B38}" type="parTrans" cxnId="{6E5FA19A-C3F1-DD49-BA7B-1B14CB0B26AF}">
      <dgm:prSet/>
      <dgm:spPr/>
      <dgm:t>
        <a:bodyPr/>
        <a:lstStyle/>
        <a:p>
          <a:endParaRPr lang="tr-TR"/>
        </a:p>
      </dgm:t>
    </dgm:pt>
    <dgm:pt modelId="{6F3D7DF4-CE05-B841-9084-385A4DDCD349}" type="sibTrans" cxnId="{6E5FA19A-C3F1-DD49-BA7B-1B14CB0B26AF}">
      <dgm:prSet/>
      <dgm:spPr/>
      <dgm:t>
        <a:bodyPr/>
        <a:lstStyle/>
        <a:p>
          <a:endParaRPr lang="tr-TR"/>
        </a:p>
      </dgm:t>
    </dgm:pt>
    <dgm:pt modelId="{B1D5F3B3-5BC5-7B49-AB32-4FE7D7DEF0D3}">
      <dgm:prSet phldrT="[Metin]"/>
      <dgm:spPr/>
      <dgm:t>
        <a:bodyPr/>
        <a:lstStyle/>
        <a:p>
          <a:r>
            <a:rPr lang="tr-TR" dirty="0"/>
            <a:t>Branş öğretmenleri (</a:t>
          </a:r>
          <a:r>
            <a:rPr lang="tr-TR" dirty="0" err="1"/>
            <a:t>Mentinin</a:t>
          </a:r>
          <a:r>
            <a:rPr lang="tr-TR" dirty="0"/>
            <a:t> olumlu iletişim geliştirdiği)</a:t>
          </a:r>
        </a:p>
      </dgm:t>
    </dgm:pt>
    <dgm:pt modelId="{8F81CF2F-82E4-B240-8206-F5D51577CA60}" type="parTrans" cxnId="{B15F7440-BF36-D146-9182-EE6CC2A887EB}">
      <dgm:prSet/>
      <dgm:spPr/>
      <dgm:t>
        <a:bodyPr/>
        <a:lstStyle/>
        <a:p>
          <a:endParaRPr lang="tr-TR"/>
        </a:p>
      </dgm:t>
    </dgm:pt>
    <dgm:pt modelId="{49BFA707-7E83-8C45-AF15-5C43C93DFBB6}" type="sibTrans" cxnId="{B15F7440-BF36-D146-9182-EE6CC2A887EB}">
      <dgm:prSet/>
      <dgm:spPr/>
      <dgm:t>
        <a:bodyPr/>
        <a:lstStyle/>
        <a:p>
          <a:endParaRPr lang="tr-TR"/>
        </a:p>
      </dgm:t>
    </dgm:pt>
    <dgm:pt modelId="{78BD5BC1-2EA3-3E4D-8B94-42D57212A3D6}">
      <dgm:prSet phldrT="[Metin]"/>
      <dgm:spPr/>
      <dgm:t>
        <a:bodyPr/>
        <a:lstStyle/>
        <a:p>
          <a:endParaRPr lang="tr-TR" dirty="0"/>
        </a:p>
      </dgm:t>
    </dgm:pt>
    <dgm:pt modelId="{B70205BD-B02F-6E49-A682-A5D41C0A4CDC}" type="parTrans" cxnId="{CD741A8C-7413-3F42-9327-D2915ED9B013}">
      <dgm:prSet/>
      <dgm:spPr/>
      <dgm:t>
        <a:bodyPr/>
        <a:lstStyle/>
        <a:p>
          <a:endParaRPr lang="tr-TR"/>
        </a:p>
      </dgm:t>
    </dgm:pt>
    <dgm:pt modelId="{88FC6C86-B2C3-804B-A502-FDBE1AEB7DB8}" type="sibTrans" cxnId="{CD741A8C-7413-3F42-9327-D2915ED9B013}">
      <dgm:prSet/>
      <dgm:spPr/>
      <dgm:t>
        <a:bodyPr/>
        <a:lstStyle/>
        <a:p>
          <a:endParaRPr lang="tr-TR"/>
        </a:p>
      </dgm:t>
    </dgm:pt>
    <dgm:pt modelId="{E91C9CC1-A2DE-4443-9C07-63B607708054}" type="pres">
      <dgm:prSet presAssocID="{F05AC310-6405-1941-A25A-0EF959E89B67}" presName="Name0" presStyleCnt="0">
        <dgm:presLayoutVars>
          <dgm:chMax val="4"/>
          <dgm:resizeHandles val="exact"/>
        </dgm:presLayoutVars>
      </dgm:prSet>
      <dgm:spPr/>
    </dgm:pt>
    <dgm:pt modelId="{44513656-50BE-1A4E-84C3-007365150207}" type="pres">
      <dgm:prSet presAssocID="{F05AC310-6405-1941-A25A-0EF959E89B67}" presName="ellipse" presStyleLbl="trBgShp" presStyleIdx="0" presStyleCnt="1" custLinFactNeighborX="-3420" custLinFactNeighborY="54122"/>
      <dgm:spPr/>
    </dgm:pt>
    <dgm:pt modelId="{14B1BD88-4040-B745-808A-040638D4D048}" type="pres">
      <dgm:prSet presAssocID="{F05AC310-6405-1941-A25A-0EF959E89B67}" presName="arrow1" presStyleLbl="fgShp" presStyleIdx="0" presStyleCnt="1"/>
      <dgm:spPr/>
    </dgm:pt>
    <dgm:pt modelId="{7CC7920D-4A20-C746-ACE3-6A1387C4316F}" type="pres">
      <dgm:prSet presAssocID="{F05AC310-6405-1941-A25A-0EF959E89B67}" presName="rectangle" presStyleLbl="revTx" presStyleIdx="0" presStyleCnt="1">
        <dgm:presLayoutVars>
          <dgm:bulletEnabled val="1"/>
        </dgm:presLayoutVars>
      </dgm:prSet>
      <dgm:spPr/>
    </dgm:pt>
    <dgm:pt modelId="{1FD2C5D0-A1E3-8047-9157-7DFD8F44992B}" type="pres">
      <dgm:prSet presAssocID="{C05F45AA-C708-1045-A8EC-56CF26D4E7F8}" presName="item1" presStyleLbl="node1" presStyleIdx="0" presStyleCnt="3">
        <dgm:presLayoutVars>
          <dgm:bulletEnabled val="1"/>
        </dgm:presLayoutVars>
      </dgm:prSet>
      <dgm:spPr/>
    </dgm:pt>
    <dgm:pt modelId="{BE90285D-689D-1046-BCB9-81D9A4D28A26}" type="pres">
      <dgm:prSet presAssocID="{B1D5F3B3-5BC5-7B49-AB32-4FE7D7DEF0D3}" presName="item2" presStyleLbl="node1" presStyleIdx="1" presStyleCnt="3">
        <dgm:presLayoutVars>
          <dgm:bulletEnabled val="1"/>
        </dgm:presLayoutVars>
      </dgm:prSet>
      <dgm:spPr/>
    </dgm:pt>
    <dgm:pt modelId="{E2F9E337-0F6C-6749-8F76-B3738E4FF38D}" type="pres">
      <dgm:prSet presAssocID="{78BD5BC1-2EA3-3E4D-8B94-42D57212A3D6}" presName="item3" presStyleLbl="node1" presStyleIdx="2" presStyleCnt="3" custLinFactNeighborX="-10802" custLinFactNeighborY="-6065">
        <dgm:presLayoutVars>
          <dgm:bulletEnabled val="1"/>
        </dgm:presLayoutVars>
      </dgm:prSet>
      <dgm:spPr/>
    </dgm:pt>
    <dgm:pt modelId="{588CEBAD-C496-4F4A-8299-6AD7C44A9800}" type="pres">
      <dgm:prSet presAssocID="{F05AC310-6405-1941-A25A-0EF959E89B67}" presName="funnel" presStyleLbl="trAlignAcc1" presStyleIdx="0" presStyleCnt="1" custLinFactNeighborX="634" custLinFactNeighborY="18188"/>
      <dgm:spPr/>
    </dgm:pt>
  </dgm:ptLst>
  <dgm:cxnLst>
    <dgm:cxn modelId="{BC19ED2A-09CA-8A4E-A465-5FAA0A02D496}" type="presOf" srcId="{B1D5F3B3-5BC5-7B49-AB32-4FE7D7DEF0D3}" destId="{1FD2C5D0-A1E3-8047-9157-7DFD8F44992B}" srcOrd="0" destOrd="0" presId="urn:microsoft.com/office/officeart/2005/8/layout/funnel1"/>
    <dgm:cxn modelId="{B15F7440-BF36-D146-9182-EE6CC2A887EB}" srcId="{F05AC310-6405-1941-A25A-0EF959E89B67}" destId="{B1D5F3B3-5BC5-7B49-AB32-4FE7D7DEF0D3}" srcOrd="2" destOrd="0" parTransId="{8F81CF2F-82E4-B240-8206-F5D51577CA60}" sibTransId="{49BFA707-7E83-8C45-AF15-5C43C93DFBB6}"/>
    <dgm:cxn modelId="{C260C46E-F30A-B743-8FAB-F3125752FD77}" srcId="{F05AC310-6405-1941-A25A-0EF959E89B67}" destId="{423E91DE-41BB-BE42-9367-05E1683C66A3}" srcOrd="0" destOrd="0" parTransId="{2F697E67-7A95-2E42-B074-AF1DA6B8BC98}" sibTransId="{E1738F2F-E58C-E942-A9C2-BF6F3FD1484A}"/>
    <dgm:cxn modelId="{2B0D478B-1085-FE43-81B7-3E5FAAED9CBB}" type="presOf" srcId="{78BD5BC1-2EA3-3E4D-8B94-42D57212A3D6}" destId="{7CC7920D-4A20-C746-ACE3-6A1387C4316F}" srcOrd="0" destOrd="0" presId="urn:microsoft.com/office/officeart/2005/8/layout/funnel1"/>
    <dgm:cxn modelId="{CD741A8C-7413-3F42-9327-D2915ED9B013}" srcId="{F05AC310-6405-1941-A25A-0EF959E89B67}" destId="{78BD5BC1-2EA3-3E4D-8B94-42D57212A3D6}" srcOrd="3" destOrd="0" parTransId="{B70205BD-B02F-6E49-A682-A5D41C0A4CDC}" sibTransId="{88FC6C86-B2C3-804B-A502-FDBE1AEB7DB8}"/>
    <dgm:cxn modelId="{6E5FA19A-C3F1-DD49-BA7B-1B14CB0B26AF}" srcId="{F05AC310-6405-1941-A25A-0EF959E89B67}" destId="{C05F45AA-C708-1045-A8EC-56CF26D4E7F8}" srcOrd="1" destOrd="0" parTransId="{FD0CD31E-7687-CB4D-9517-9ACB5CB58B38}" sibTransId="{6F3D7DF4-CE05-B841-9084-385A4DDCD349}"/>
    <dgm:cxn modelId="{507A3EAE-C468-DA48-BD64-813CA8236A80}" type="presOf" srcId="{F05AC310-6405-1941-A25A-0EF959E89B67}" destId="{E91C9CC1-A2DE-4443-9C07-63B607708054}" srcOrd="0" destOrd="0" presId="urn:microsoft.com/office/officeart/2005/8/layout/funnel1"/>
    <dgm:cxn modelId="{AE598FD2-930F-BA44-8B41-994EBFB303F8}" type="presOf" srcId="{C05F45AA-C708-1045-A8EC-56CF26D4E7F8}" destId="{BE90285D-689D-1046-BCB9-81D9A4D28A26}" srcOrd="0" destOrd="0" presId="urn:microsoft.com/office/officeart/2005/8/layout/funnel1"/>
    <dgm:cxn modelId="{43016DEF-5FF0-9344-A56A-70BC5239FA76}" type="presOf" srcId="{423E91DE-41BB-BE42-9367-05E1683C66A3}" destId="{E2F9E337-0F6C-6749-8F76-B3738E4FF38D}" srcOrd="0" destOrd="0" presId="urn:microsoft.com/office/officeart/2005/8/layout/funnel1"/>
    <dgm:cxn modelId="{D9C07CD0-89C3-964F-A7E5-BF87563153DF}" type="presParOf" srcId="{E91C9CC1-A2DE-4443-9C07-63B607708054}" destId="{44513656-50BE-1A4E-84C3-007365150207}" srcOrd="0" destOrd="0" presId="urn:microsoft.com/office/officeart/2005/8/layout/funnel1"/>
    <dgm:cxn modelId="{E0057AD4-1E92-0A43-895A-1DFAB13BF64E}" type="presParOf" srcId="{E91C9CC1-A2DE-4443-9C07-63B607708054}" destId="{14B1BD88-4040-B745-808A-040638D4D048}" srcOrd="1" destOrd="0" presId="urn:microsoft.com/office/officeart/2005/8/layout/funnel1"/>
    <dgm:cxn modelId="{AA6C34B6-FFFE-E549-820B-729DEE7FC4F2}" type="presParOf" srcId="{E91C9CC1-A2DE-4443-9C07-63B607708054}" destId="{7CC7920D-4A20-C746-ACE3-6A1387C4316F}" srcOrd="2" destOrd="0" presId="urn:microsoft.com/office/officeart/2005/8/layout/funnel1"/>
    <dgm:cxn modelId="{0AB978F3-2170-964C-BC7C-388C80B1F673}" type="presParOf" srcId="{E91C9CC1-A2DE-4443-9C07-63B607708054}" destId="{1FD2C5D0-A1E3-8047-9157-7DFD8F44992B}" srcOrd="3" destOrd="0" presId="urn:microsoft.com/office/officeart/2005/8/layout/funnel1"/>
    <dgm:cxn modelId="{9D6926BD-2DBF-C547-AB2C-FC3CCACFCE49}" type="presParOf" srcId="{E91C9CC1-A2DE-4443-9C07-63B607708054}" destId="{BE90285D-689D-1046-BCB9-81D9A4D28A26}" srcOrd="4" destOrd="0" presId="urn:microsoft.com/office/officeart/2005/8/layout/funnel1"/>
    <dgm:cxn modelId="{817247E6-09EF-5842-A2A4-6E00745BB678}" type="presParOf" srcId="{E91C9CC1-A2DE-4443-9C07-63B607708054}" destId="{E2F9E337-0F6C-6749-8F76-B3738E4FF38D}" srcOrd="5" destOrd="0" presId="urn:microsoft.com/office/officeart/2005/8/layout/funnel1"/>
    <dgm:cxn modelId="{2A07274A-C819-7542-A8DF-46BDBECF67BF}" type="presParOf" srcId="{E91C9CC1-A2DE-4443-9C07-63B607708054}" destId="{588CEBAD-C496-4F4A-8299-6AD7C44A9800}"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7CFAD-6AFB-744A-898B-FDCD3C036272}"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tr-TR"/>
        </a:p>
      </dgm:t>
    </dgm:pt>
    <dgm:pt modelId="{3CFE7C1A-9E61-F24E-B7B9-2C6DFF0110AC}">
      <dgm:prSet phldrT="[Metin]"/>
      <dgm:spPr/>
      <dgm:t>
        <a:bodyPr/>
        <a:lstStyle/>
        <a:p>
          <a:r>
            <a:rPr lang="tr-TR" dirty="0"/>
            <a:t>Madde kullanımı, bağımlılık sorunları olan öğrenciler</a:t>
          </a:r>
        </a:p>
      </dgm:t>
    </dgm:pt>
    <dgm:pt modelId="{AF304DAD-DB6C-A94E-959E-31EBE535BC7B}" type="parTrans" cxnId="{D922D3BA-E66E-D145-B235-5854C6D0A1F1}">
      <dgm:prSet/>
      <dgm:spPr/>
      <dgm:t>
        <a:bodyPr/>
        <a:lstStyle/>
        <a:p>
          <a:endParaRPr lang="tr-TR"/>
        </a:p>
      </dgm:t>
    </dgm:pt>
    <dgm:pt modelId="{3F0DB0F5-F30A-E248-A221-F75112B059FB}" type="sibTrans" cxnId="{D922D3BA-E66E-D145-B235-5854C6D0A1F1}">
      <dgm:prSet/>
      <dgm:spPr/>
      <dgm:t>
        <a:bodyPr/>
        <a:lstStyle/>
        <a:p>
          <a:endParaRPr lang="tr-TR"/>
        </a:p>
      </dgm:t>
    </dgm:pt>
    <dgm:pt modelId="{C580343F-5461-154A-9ED5-F603999E2995}">
      <dgm:prSet phldrT="[Metin]"/>
      <dgm:spPr/>
      <dgm:t>
        <a:bodyPr/>
        <a:lstStyle/>
        <a:p>
          <a:r>
            <a:rPr lang="tr-TR" dirty="0"/>
            <a:t>İntihar düşüncesi veya girişimi olan öğrenciler</a:t>
          </a:r>
        </a:p>
      </dgm:t>
    </dgm:pt>
    <dgm:pt modelId="{42816DDD-DDA9-9F49-9A0D-AF8E8EBC3A6D}" type="parTrans" cxnId="{7FD98463-3DA7-B844-901F-60F5C4565F26}">
      <dgm:prSet/>
      <dgm:spPr/>
      <dgm:t>
        <a:bodyPr/>
        <a:lstStyle/>
        <a:p>
          <a:endParaRPr lang="tr-TR"/>
        </a:p>
      </dgm:t>
    </dgm:pt>
    <dgm:pt modelId="{EA6EE6CD-4F5D-5844-9CFB-650A920F94A1}" type="sibTrans" cxnId="{7FD98463-3DA7-B844-901F-60F5C4565F26}">
      <dgm:prSet/>
      <dgm:spPr/>
      <dgm:t>
        <a:bodyPr/>
        <a:lstStyle/>
        <a:p>
          <a:endParaRPr lang="tr-TR"/>
        </a:p>
      </dgm:t>
    </dgm:pt>
    <dgm:pt modelId="{4774CD8B-5C6F-8343-B38E-8761D096DBD3}">
      <dgm:prSet phldrT="[Metin]"/>
      <dgm:spPr/>
      <dgm:t>
        <a:bodyPr/>
        <a:lstStyle/>
        <a:p>
          <a:r>
            <a:rPr lang="tr-TR" dirty="0"/>
            <a:t>Mevsimlik işçi olarak çalışan öğrenciler</a:t>
          </a:r>
        </a:p>
      </dgm:t>
    </dgm:pt>
    <dgm:pt modelId="{626E01A1-24C5-4344-8C71-34E7DB26717C}" type="parTrans" cxnId="{1282B8C8-0E40-CA4B-9BAD-D01DD23CE1E5}">
      <dgm:prSet/>
      <dgm:spPr/>
      <dgm:t>
        <a:bodyPr/>
        <a:lstStyle/>
        <a:p>
          <a:endParaRPr lang="tr-TR"/>
        </a:p>
      </dgm:t>
    </dgm:pt>
    <dgm:pt modelId="{1640008D-C5D2-904A-AE6E-5BD267213887}" type="sibTrans" cxnId="{1282B8C8-0E40-CA4B-9BAD-D01DD23CE1E5}">
      <dgm:prSet/>
      <dgm:spPr/>
      <dgm:t>
        <a:bodyPr/>
        <a:lstStyle/>
        <a:p>
          <a:endParaRPr lang="tr-TR"/>
        </a:p>
      </dgm:t>
    </dgm:pt>
    <dgm:pt modelId="{77D92E99-E7E5-4D49-BF20-0630DF37700C}">
      <dgm:prSet phldrT="[Metin]"/>
      <dgm:spPr/>
      <dgm:t>
        <a:bodyPr/>
        <a:lstStyle/>
        <a:p>
          <a:r>
            <a:rPr lang="tr-TR" dirty="0"/>
            <a:t>İhmal, istismar vb. </a:t>
          </a:r>
          <a:r>
            <a:rPr lang="tr-TR" dirty="0" err="1"/>
            <a:t>travmatik</a:t>
          </a:r>
          <a:r>
            <a:rPr lang="tr-TR" dirty="0"/>
            <a:t> deneyime sahip öğrenciler</a:t>
          </a:r>
        </a:p>
      </dgm:t>
    </dgm:pt>
    <dgm:pt modelId="{BCE023F1-3DE5-BF4C-8906-C95120A3F112}" type="parTrans" cxnId="{6F4ED714-BD9A-AB47-BB0C-1823D61EF6EB}">
      <dgm:prSet/>
      <dgm:spPr/>
      <dgm:t>
        <a:bodyPr/>
        <a:lstStyle/>
        <a:p>
          <a:endParaRPr lang="tr-TR"/>
        </a:p>
      </dgm:t>
    </dgm:pt>
    <dgm:pt modelId="{4A2908C6-0726-1B43-A76B-ECEE2C4CDAEC}" type="sibTrans" cxnId="{6F4ED714-BD9A-AB47-BB0C-1823D61EF6EB}">
      <dgm:prSet/>
      <dgm:spPr/>
      <dgm:t>
        <a:bodyPr/>
        <a:lstStyle/>
        <a:p>
          <a:endParaRPr lang="tr-TR"/>
        </a:p>
      </dgm:t>
    </dgm:pt>
    <dgm:pt modelId="{FE4E14F4-E584-8B40-953E-DA6CD0554469}">
      <dgm:prSet phldrT="[Metin]"/>
      <dgm:spPr/>
      <dgm:t>
        <a:bodyPr/>
        <a:lstStyle/>
        <a:p>
          <a:r>
            <a:rPr lang="tr-TR" dirty="0"/>
            <a:t>Erken yaşta evlilik öyküsü olan öğrenciler</a:t>
          </a:r>
        </a:p>
      </dgm:t>
    </dgm:pt>
    <dgm:pt modelId="{0425F185-8161-0340-BC72-079DCD410C03}" type="parTrans" cxnId="{176F458F-533D-BE49-80A8-4BD57B31E74F}">
      <dgm:prSet/>
      <dgm:spPr/>
      <dgm:t>
        <a:bodyPr/>
        <a:lstStyle/>
        <a:p>
          <a:endParaRPr lang="tr-TR"/>
        </a:p>
      </dgm:t>
    </dgm:pt>
    <dgm:pt modelId="{9C0AEB5F-2604-1841-B70D-FE8891812E27}" type="sibTrans" cxnId="{176F458F-533D-BE49-80A8-4BD57B31E74F}">
      <dgm:prSet/>
      <dgm:spPr/>
      <dgm:t>
        <a:bodyPr/>
        <a:lstStyle/>
        <a:p>
          <a:endParaRPr lang="tr-TR"/>
        </a:p>
      </dgm:t>
    </dgm:pt>
    <dgm:pt modelId="{54551F0A-64D3-8A4F-8716-0908A850910A}">
      <dgm:prSet/>
      <dgm:spPr/>
      <dgm:t>
        <a:bodyPr/>
        <a:lstStyle/>
        <a:p>
          <a:r>
            <a:rPr lang="tr-TR" dirty="0"/>
            <a:t>Psikolojik sorunlarla baş etmek zorunda olan öğrenciler</a:t>
          </a:r>
        </a:p>
      </dgm:t>
    </dgm:pt>
    <dgm:pt modelId="{883374FA-6BA6-C243-9A2C-E5AE8844A92F}" type="parTrans" cxnId="{C319EB14-F59D-6249-A40B-29C479A326B2}">
      <dgm:prSet/>
      <dgm:spPr/>
      <dgm:t>
        <a:bodyPr/>
        <a:lstStyle/>
        <a:p>
          <a:endParaRPr lang="tr-TR"/>
        </a:p>
      </dgm:t>
    </dgm:pt>
    <dgm:pt modelId="{305E3DEA-C42A-6D49-AB29-8C7BB837D648}" type="sibTrans" cxnId="{C319EB14-F59D-6249-A40B-29C479A326B2}">
      <dgm:prSet/>
      <dgm:spPr/>
      <dgm:t>
        <a:bodyPr/>
        <a:lstStyle/>
        <a:p>
          <a:endParaRPr lang="tr-TR"/>
        </a:p>
      </dgm:t>
    </dgm:pt>
    <dgm:pt modelId="{2E92701E-A520-1342-B150-EDBEDDF5F108}">
      <dgm:prSet phldrT="[Metin]"/>
      <dgm:spPr>
        <a:solidFill>
          <a:srgbClr val="ED6924">
            <a:alpha val="90000"/>
          </a:srgbClr>
        </a:solidFill>
      </dgm:spPr>
      <dgm:t>
        <a:bodyPr/>
        <a:lstStyle/>
        <a:p>
          <a:r>
            <a:rPr lang="tr-TR" dirty="0" err="1">
              <a:solidFill>
                <a:schemeClr val="bg1"/>
              </a:solidFill>
            </a:rPr>
            <a:t>Mentorluk</a:t>
          </a:r>
          <a:r>
            <a:rPr lang="tr-TR" dirty="0">
              <a:solidFill>
                <a:schemeClr val="bg1"/>
              </a:solidFill>
            </a:rPr>
            <a:t> Sürecine Dahil Edilmesi Önerilmeyen Öğrenciler</a:t>
          </a:r>
        </a:p>
      </dgm:t>
    </dgm:pt>
    <dgm:pt modelId="{475054D4-9D0F-EF49-9BCE-13B0EF2098F2}" type="sibTrans" cxnId="{C6F8CACC-4D28-B749-8A29-40B0BAB5C5BD}">
      <dgm:prSet/>
      <dgm:spPr/>
      <dgm:t>
        <a:bodyPr/>
        <a:lstStyle/>
        <a:p>
          <a:endParaRPr lang="tr-TR"/>
        </a:p>
      </dgm:t>
    </dgm:pt>
    <dgm:pt modelId="{91B388A7-A561-354F-84C3-2A4F40770D8F}" type="parTrans" cxnId="{C6F8CACC-4D28-B749-8A29-40B0BAB5C5BD}">
      <dgm:prSet/>
      <dgm:spPr/>
      <dgm:t>
        <a:bodyPr/>
        <a:lstStyle/>
        <a:p>
          <a:endParaRPr lang="tr-TR"/>
        </a:p>
      </dgm:t>
    </dgm:pt>
    <dgm:pt modelId="{A127F5C7-DE23-5046-86AB-91395AA734D5}">
      <dgm:prSet phldrT="[Metin]"/>
      <dgm:spPr/>
      <dgm:t>
        <a:bodyPr/>
        <a:lstStyle/>
        <a:p>
          <a:r>
            <a:rPr lang="tr-TR" dirty="0"/>
            <a:t>Bu öğrencilerin okulların Rehberlik Servisinden destek alması önerilmektedir.</a:t>
          </a:r>
        </a:p>
      </dgm:t>
    </dgm:pt>
    <dgm:pt modelId="{BDF9F5FE-97F7-DC46-91D7-6E168C03127C}" type="sibTrans" cxnId="{C5134989-3760-434C-BFD6-C1402A6D17A9}">
      <dgm:prSet/>
      <dgm:spPr/>
      <dgm:t>
        <a:bodyPr/>
        <a:lstStyle/>
        <a:p>
          <a:endParaRPr lang="tr-TR"/>
        </a:p>
      </dgm:t>
    </dgm:pt>
    <dgm:pt modelId="{303D8EBA-0539-DD4F-97E4-276EBEC7E9C0}" type="parTrans" cxnId="{C5134989-3760-434C-BFD6-C1402A6D17A9}">
      <dgm:prSet/>
      <dgm:spPr/>
      <dgm:t>
        <a:bodyPr/>
        <a:lstStyle/>
        <a:p>
          <a:endParaRPr lang="tr-TR"/>
        </a:p>
      </dgm:t>
    </dgm:pt>
    <dgm:pt modelId="{4540BC9E-0BB8-E04B-8060-37F0CB9DE811}" type="pres">
      <dgm:prSet presAssocID="{EA87CFAD-6AFB-744A-898B-FDCD3C036272}" presName="outerComposite" presStyleCnt="0">
        <dgm:presLayoutVars>
          <dgm:chMax val="2"/>
          <dgm:animLvl val="lvl"/>
          <dgm:resizeHandles val="exact"/>
        </dgm:presLayoutVars>
      </dgm:prSet>
      <dgm:spPr/>
    </dgm:pt>
    <dgm:pt modelId="{901E3587-C45E-7C4F-8BAD-0F8052123F0B}" type="pres">
      <dgm:prSet presAssocID="{EA87CFAD-6AFB-744A-898B-FDCD3C036272}" presName="dummyMaxCanvas" presStyleCnt="0"/>
      <dgm:spPr/>
    </dgm:pt>
    <dgm:pt modelId="{86ADE80B-26BD-9547-8E99-9EC55D8DB5C1}" type="pres">
      <dgm:prSet presAssocID="{EA87CFAD-6AFB-744A-898B-FDCD3C036272}" presName="parentComposite" presStyleCnt="0"/>
      <dgm:spPr/>
    </dgm:pt>
    <dgm:pt modelId="{ED6E5B02-AB17-024F-A3A7-2DF114F37FCD}" type="pres">
      <dgm:prSet presAssocID="{EA87CFAD-6AFB-744A-898B-FDCD3C036272}" presName="parent1" presStyleLbl="alignAccFollowNode1" presStyleIdx="0" presStyleCnt="4" custScaleX="266497" custLinFactNeighborX="24398" custLinFactNeighborY="0">
        <dgm:presLayoutVars>
          <dgm:chMax val="4"/>
        </dgm:presLayoutVars>
      </dgm:prSet>
      <dgm:spPr/>
    </dgm:pt>
    <dgm:pt modelId="{86EAF8DD-6551-6949-A870-5E652779D9E2}" type="pres">
      <dgm:prSet presAssocID="{EA87CFAD-6AFB-744A-898B-FDCD3C036272}" presName="parent2" presStyleLbl="alignAccFollowNode1" presStyleIdx="1" presStyleCnt="4" custLinFactX="-85866" custLinFactY="41333" custLinFactNeighborX="-100000" custLinFactNeighborY="100000">
        <dgm:presLayoutVars>
          <dgm:chMax val="4"/>
        </dgm:presLayoutVars>
      </dgm:prSet>
      <dgm:spPr/>
    </dgm:pt>
    <dgm:pt modelId="{CB3799E7-2178-6843-AF33-F56E21BF68BC}" type="pres">
      <dgm:prSet presAssocID="{EA87CFAD-6AFB-744A-898B-FDCD3C036272}" presName="childrenComposite" presStyleCnt="0"/>
      <dgm:spPr/>
    </dgm:pt>
    <dgm:pt modelId="{9CD81D91-79F6-3749-AE15-FE2AE2F01322}" type="pres">
      <dgm:prSet presAssocID="{EA87CFAD-6AFB-744A-898B-FDCD3C036272}" presName="dummyMaxCanvas_ChildArea" presStyleCnt="0"/>
      <dgm:spPr/>
    </dgm:pt>
    <dgm:pt modelId="{693470DB-AB94-D144-8868-7DCF662BCDB6}" type="pres">
      <dgm:prSet presAssocID="{EA87CFAD-6AFB-744A-898B-FDCD3C036272}" presName="fulcrum" presStyleLbl="alignAccFollowNode1" presStyleIdx="2" presStyleCnt="4"/>
      <dgm:spPr/>
    </dgm:pt>
    <dgm:pt modelId="{AB6DBDF2-D8D6-9B44-BA80-EB2A7BE1A244}" type="pres">
      <dgm:prSet presAssocID="{EA87CFAD-6AFB-744A-898B-FDCD3C036272}" presName="balance_24" presStyleLbl="alignAccFollowNode1" presStyleIdx="3" presStyleCnt="4">
        <dgm:presLayoutVars>
          <dgm:bulletEnabled val="1"/>
        </dgm:presLayoutVars>
      </dgm:prSet>
      <dgm:spPr/>
    </dgm:pt>
    <dgm:pt modelId="{14708B52-55A9-8646-8BAF-A1F3625003C4}" type="pres">
      <dgm:prSet presAssocID="{EA87CFAD-6AFB-744A-898B-FDCD3C036272}" presName="right_24_1" presStyleLbl="node1" presStyleIdx="0" presStyleCnt="6">
        <dgm:presLayoutVars>
          <dgm:bulletEnabled val="1"/>
        </dgm:presLayoutVars>
      </dgm:prSet>
      <dgm:spPr/>
    </dgm:pt>
    <dgm:pt modelId="{58C7A9E3-F92A-0442-B853-A869C74EEF1F}" type="pres">
      <dgm:prSet presAssocID="{EA87CFAD-6AFB-744A-898B-FDCD3C036272}" presName="right_24_2" presStyleLbl="node1" presStyleIdx="1" presStyleCnt="6">
        <dgm:presLayoutVars>
          <dgm:bulletEnabled val="1"/>
        </dgm:presLayoutVars>
      </dgm:prSet>
      <dgm:spPr/>
    </dgm:pt>
    <dgm:pt modelId="{184C0323-DBC1-8949-9780-425BF451CA17}" type="pres">
      <dgm:prSet presAssocID="{EA87CFAD-6AFB-744A-898B-FDCD3C036272}" presName="right_24_3" presStyleLbl="node1" presStyleIdx="2" presStyleCnt="6">
        <dgm:presLayoutVars>
          <dgm:bulletEnabled val="1"/>
        </dgm:presLayoutVars>
      </dgm:prSet>
      <dgm:spPr/>
    </dgm:pt>
    <dgm:pt modelId="{0BFE23B3-3EE0-2442-AA15-EF5A9E456131}" type="pres">
      <dgm:prSet presAssocID="{EA87CFAD-6AFB-744A-898B-FDCD3C036272}" presName="right_24_4" presStyleLbl="node1" presStyleIdx="3" presStyleCnt="6">
        <dgm:presLayoutVars>
          <dgm:bulletEnabled val="1"/>
        </dgm:presLayoutVars>
      </dgm:prSet>
      <dgm:spPr/>
    </dgm:pt>
    <dgm:pt modelId="{A2E4A08B-D8DE-324C-9397-DF9488A63B7C}" type="pres">
      <dgm:prSet presAssocID="{EA87CFAD-6AFB-744A-898B-FDCD3C036272}" presName="left_24_1" presStyleLbl="node1" presStyleIdx="4" presStyleCnt="6">
        <dgm:presLayoutVars>
          <dgm:bulletEnabled val="1"/>
        </dgm:presLayoutVars>
      </dgm:prSet>
      <dgm:spPr/>
    </dgm:pt>
    <dgm:pt modelId="{BB3F8182-BF20-3E4D-8561-EB11187D26A7}" type="pres">
      <dgm:prSet presAssocID="{EA87CFAD-6AFB-744A-898B-FDCD3C036272}" presName="left_24_2" presStyleLbl="node1" presStyleIdx="5" presStyleCnt="6">
        <dgm:presLayoutVars>
          <dgm:bulletEnabled val="1"/>
        </dgm:presLayoutVars>
      </dgm:prSet>
      <dgm:spPr/>
    </dgm:pt>
  </dgm:ptLst>
  <dgm:cxnLst>
    <dgm:cxn modelId="{6F4ED714-BD9A-AB47-BB0C-1823D61EF6EB}" srcId="{A127F5C7-DE23-5046-86AB-91395AA734D5}" destId="{77D92E99-E7E5-4D49-BF20-0630DF37700C}" srcOrd="2" destOrd="0" parTransId="{BCE023F1-3DE5-BF4C-8906-C95120A3F112}" sibTransId="{4A2908C6-0726-1B43-A76B-ECEE2C4CDAEC}"/>
    <dgm:cxn modelId="{C319EB14-F59D-6249-A40B-29C479A326B2}" srcId="{A127F5C7-DE23-5046-86AB-91395AA734D5}" destId="{54551F0A-64D3-8A4F-8716-0908A850910A}" srcOrd="1" destOrd="0" parTransId="{883374FA-6BA6-C243-9A2C-E5AE8844A92F}" sibTransId="{305E3DEA-C42A-6D49-AB29-8C7BB837D648}"/>
    <dgm:cxn modelId="{7394FD38-C8CC-7C4D-AE0C-939EDC643C45}" type="presOf" srcId="{77D92E99-E7E5-4D49-BF20-0630DF37700C}" destId="{184C0323-DBC1-8949-9780-425BF451CA17}" srcOrd="0" destOrd="0" presId="urn:microsoft.com/office/officeart/2005/8/layout/balance1"/>
    <dgm:cxn modelId="{7FD98463-3DA7-B844-901F-60F5C4565F26}" srcId="{2E92701E-A520-1342-B150-EDBEDDF5F108}" destId="{C580343F-5461-154A-9ED5-F603999E2995}" srcOrd="1" destOrd="0" parTransId="{42816DDD-DDA9-9F49-9A0D-AF8E8EBC3A6D}" sibTransId="{EA6EE6CD-4F5D-5844-9CFB-650A920F94A1}"/>
    <dgm:cxn modelId="{B1B4BC85-5B38-C448-BFB4-D97782CEED88}" type="presOf" srcId="{2E92701E-A520-1342-B150-EDBEDDF5F108}" destId="{ED6E5B02-AB17-024F-A3A7-2DF114F37FCD}" srcOrd="0" destOrd="0" presId="urn:microsoft.com/office/officeart/2005/8/layout/balance1"/>
    <dgm:cxn modelId="{C5134989-3760-434C-BFD6-C1402A6D17A9}" srcId="{EA87CFAD-6AFB-744A-898B-FDCD3C036272}" destId="{A127F5C7-DE23-5046-86AB-91395AA734D5}" srcOrd="1" destOrd="0" parTransId="{303D8EBA-0539-DD4F-97E4-276EBEC7E9C0}" sibTransId="{BDF9F5FE-97F7-DC46-91D7-6E168C03127C}"/>
    <dgm:cxn modelId="{176F458F-533D-BE49-80A8-4BD57B31E74F}" srcId="{A127F5C7-DE23-5046-86AB-91395AA734D5}" destId="{FE4E14F4-E584-8B40-953E-DA6CD0554469}" srcOrd="3" destOrd="0" parTransId="{0425F185-8161-0340-BC72-079DCD410C03}" sibTransId="{9C0AEB5F-2604-1841-B70D-FE8891812E27}"/>
    <dgm:cxn modelId="{38D5B899-E670-2242-ACA4-51A7976973E8}" type="presOf" srcId="{3CFE7C1A-9E61-F24E-B7B9-2C6DFF0110AC}" destId="{A2E4A08B-D8DE-324C-9397-DF9488A63B7C}" srcOrd="0" destOrd="0" presId="urn:microsoft.com/office/officeart/2005/8/layout/balance1"/>
    <dgm:cxn modelId="{569E44A6-B695-664B-91C9-0E16D41955E2}" type="presOf" srcId="{EA87CFAD-6AFB-744A-898B-FDCD3C036272}" destId="{4540BC9E-0BB8-E04B-8060-37F0CB9DE811}" srcOrd="0" destOrd="0" presId="urn:microsoft.com/office/officeart/2005/8/layout/balance1"/>
    <dgm:cxn modelId="{E90227B3-FFD8-B148-8028-C639C5991DAE}" type="presOf" srcId="{54551F0A-64D3-8A4F-8716-0908A850910A}" destId="{58C7A9E3-F92A-0442-B853-A869C74EEF1F}" srcOrd="0" destOrd="0" presId="urn:microsoft.com/office/officeart/2005/8/layout/balance1"/>
    <dgm:cxn modelId="{D922D3BA-E66E-D145-B235-5854C6D0A1F1}" srcId="{2E92701E-A520-1342-B150-EDBEDDF5F108}" destId="{3CFE7C1A-9E61-F24E-B7B9-2C6DFF0110AC}" srcOrd="0" destOrd="0" parTransId="{AF304DAD-DB6C-A94E-959E-31EBE535BC7B}" sibTransId="{3F0DB0F5-F30A-E248-A221-F75112B059FB}"/>
    <dgm:cxn modelId="{1282B8C8-0E40-CA4B-9BAD-D01DD23CE1E5}" srcId="{A127F5C7-DE23-5046-86AB-91395AA734D5}" destId="{4774CD8B-5C6F-8343-B38E-8761D096DBD3}" srcOrd="0" destOrd="0" parTransId="{626E01A1-24C5-4344-8C71-34E7DB26717C}" sibTransId="{1640008D-C5D2-904A-AE6E-5BD267213887}"/>
    <dgm:cxn modelId="{C6F8CACC-4D28-B749-8A29-40B0BAB5C5BD}" srcId="{EA87CFAD-6AFB-744A-898B-FDCD3C036272}" destId="{2E92701E-A520-1342-B150-EDBEDDF5F108}" srcOrd="0" destOrd="0" parTransId="{91B388A7-A561-354F-84C3-2A4F40770D8F}" sibTransId="{475054D4-9D0F-EF49-9BCE-13B0EF2098F2}"/>
    <dgm:cxn modelId="{C39575D5-1563-834E-AE83-3DA4EF6D65F1}" type="presOf" srcId="{4774CD8B-5C6F-8343-B38E-8761D096DBD3}" destId="{14708B52-55A9-8646-8BAF-A1F3625003C4}" srcOrd="0" destOrd="0" presId="urn:microsoft.com/office/officeart/2005/8/layout/balance1"/>
    <dgm:cxn modelId="{F9C05FD9-DE31-6B40-B6AB-08E6765C2D72}" type="presOf" srcId="{FE4E14F4-E584-8B40-953E-DA6CD0554469}" destId="{0BFE23B3-3EE0-2442-AA15-EF5A9E456131}" srcOrd="0" destOrd="0" presId="urn:microsoft.com/office/officeart/2005/8/layout/balance1"/>
    <dgm:cxn modelId="{E1AC46DE-79A5-5044-8C26-82490BBEC66B}" type="presOf" srcId="{C580343F-5461-154A-9ED5-F603999E2995}" destId="{BB3F8182-BF20-3E4D-8561-EB11187D26A7}" srcOrd="0" destOrd="0" presId="urn:microsoft.com/office/officeart/2005/8/layout/balance1"/>
    <dgm:cxn modelId="{246802F8-A6C8-C444-BF25-7D0EF08716F0}" type="presOf" srcId="{A127F5C7-DE23-5046-86AB-91395AA734D5}" destId="{86EAF8DD-6551-6949-A870-5E652779D9E2}" srcOrd="0" destOrd="0" presId="urn:microsoft.com/office/officeart/2005/8/layout/balance1"/>
    <dgm:cxn modelId="{906A607C-9F26-924E-A201-A82DDC592D97}" type="presParOf" srcId="{4540BC9E-0BB8-E04B-8060-37F0CB9DE811}" destId="{901E3587-C45E-7C4F-8BAD-0F8052123F0B}" srcOrd="0" destOrd="0" presId="urn:microsoft.com/office/officeart/2005/8/layout/balance1"/>
    <dgm:cxn modelId="{38A0580E-4029-C449-90CD-DC4257B560E6}" type="presParOf" srcId="{4540BC9E-0BB8-E04B-8060-37F0CB9DE811}" destId="{86ADE80B-26BD-9547-8E99-9EC55D8DB5C1}" srcOrd="1" destOrd="0" presId="urn:microsoft.com/office/officeart/2005/8/layout/balance1"/>
    <dgm:cxn modelId="{B12C5A86-8BED-8647-A9C4-B8671F6C8BF3}" type="presParOf" srcId="{86ADE80B-26BD-9547-8E99-9EC55D8DB5C1}" destId="{ED6E5B02-AB17-024F-A3A7-2DF114F37FCD}" srcOrd="0" destOrd="0" presId="urn:microsoft.com/office/officeart/2005/8/layout/balance1"/>
    <dgm:cxn modelId="{EC78E35F-932C-8444-8C29-01BB9E04D001}" type="presParOf" srcId="{86ADE80B-26BD-9547-8E99-9EC55D8DB5C1}" destId="{86EAF8DD-6551-6949-A870-5E652779D9E2}" srcOrd="1" destOrd="0" presId="urn:microsoft.com/office/officeart/2005/8/layout/balance1"/>
    <dgm:cxn modelId="{40C6B48E-16CF-554F-83B1-1B013BCF15BB}" type="presParOf" srcId="{4540BC9E-0BB8-E04B-8060-37F0CB9DE811}" destId="{CB3799E7-2178-6843-AF33-F56E21BF68BC}" srcOrd="2" destOrd="0" presId="urn:microsoft.com/office/officeart/2005/8/layout/balance1"/>
    <dgm:cxn modelId="{9B9683CE-426E-584A-8CD4-5749ADE1FA50}" type="presParOf" srcId="{CB3799E7-2178-6843-AF33-F56E21BF68BC}" destId="{9CD81D91-79F6-3749-AE15-FE2AE2F01322}" srcOrd="0" destOrd="0" presId="urn:microsoft.com/office/officeart/2005/8/layout/balance1"/>
    <dgm:cxn modelId="{A17D1F3B-DC7B-CB4A-839D-6E9EDAFAA011}" type="presParOf" srcId="{CB3799E7-2178-6843-AF33-F56E21BF68BC}" destId="{693470DB-AB94-D144-8868-7DCF662BCDB6}" srcOrd="1" destOrd="0" presId="urn:microsoft.com/office/officeart/2005/8/layout/balance1"/>
    <dgm:cxn modelId="{085B428B-EE12-1741-B3CC-0551C42A3186}" type="presParOf" srcId="{CB3799E7-2178-6843-AF33-F56E21BF68BC}" destId="{AB6DBDF2-D8D6-9B44-BA80-EB2A7BE1A244}" srcOrd="2" destOrd="0" presId="urn:microsoft.com/office/officeart/2005/8/layout/balance1"/>
    <dgm:cxn modelId="{B15BE636-9F8C-6148-B275-545BE16DE0BA}" type="presParOf" srcId="{CB3799E7-2178-6843-AF33-F56E21BF68BC}" destId="{14708B52-55A9-8646-8BAF-A1F3625003C4}" srcOrd="3" destOrd="0" presId="urn:microsoft.com/office/officeart/2005/8/layout/balance1"/>
    <dgm:cxn modelId="{2B43CB4F-6BE8-064D-8233-6EE648AB19B0}" type="presParOf" srcId="{CB3799E7-2178-6843-AF33-F56E21BF68BC}" destId="{58C7A9E3-F92A-0442-B853-A869C74EEF1F}" srcOrd="4" destOrd="0" presId="urn:microsoft.com/office/officeart/2005/8/layout/balance1"/>
    <dgm:cxn modelId="{1FBE6E07-7C9B-894B-AA62-523A71E103CB}" type="presParOf" srcId="{CB3799E7-2178-6843-AF33-F56E21BF68BC}" destId="{184C0323-DBC1-8949-9780-425BF451CA17}" srcOrd="5" destOrd="0" presId="urn:microsoft.com/office/officeart/2005/8/layout/balance1"/>
    <dgm:cxn modelId="{EF615D6D-885F-7945-9667-0E4D1F0B1C82}" type="presParOf" srcId="{CB3799E7-2178-6843-AF33-F56E21BF68BC}" destId="{0BFE23B3-3EE0-2442-AA15-EF5A9E456131}" srcOrd="6" destOrd="0" presId="urn:microsoft.com/office/officeart/2005/8/layout/balance1"/>
    <dgm:cxn modelId="{A51187DF-8526-8541-A07D-C5CD7615189A}" type="presParOf" srcId="{CB3799E7-2178-6843-AF33-F56E21BF68BC}" destId="{A2E4A08B-D8DE-324C-9397-DF9488A63B7C}" srcOrd="7" destOrd="0" presId="urn:microsoft.com/office/officeart/2005/8/layout/balance1"/>
    <dgm:cxn modelId="{C37B099E-B1D2-9F46-B7D5-57E1B2FA3CAA}" type="presParOf" srcId="{CB3799E7-2178-6843-AF33-F56E21BF68BC}" destId="{BB3F8182-BF20-3E4D-8561-EB11187D26A7}" srcOrd="8" destOrd="0" presId="urn:microsoft.com/office/officeart/2005/8/layout/balance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934A59-7AF5-C84D-B5BF-CEFF170E8A04}" type="doc">
      <dgm:prSet loTypeId="urn:microsoft.com/office/officeart/2005/8/layout/bProcess4" loCatId="" qsTypeId="urn:microsoft.com/office/officeart/2005/8/quickstyle/simple1" qsCatId="simple" csTypeId="urn:microsoft.com/office/officeart/2005/8/colors/accent1_2" csCatId="accent1" phldr="1"/>
      <dgm:spPr/>
      <dgm:t>
        <a:bodyPr/>
        <a:lstStyle/>
        <a:p>
          <a:endParaRPr lang="tr-TR"/>
        </a:p>
      </dgm:t>
    </dgm:pt>
    <dgm:pt modelId="{6CFB2261-20FE-6F4A-BE60-E7E3DD968F58}">
      <dgm:prSet phldrT="[Metin]"/>
      <dgm:spPr/>
      <dgm:t>
        <a:bodyPr/>
        <a:lstStyle/>
        <a:p>
          <a:r>
            <a:rPr lang="tr-TR" dirty="0"/>
            <a:t>ODAP Okul Ekibi Üyelerinden Oluşan Bir Komisyon Kurulması, Koordinatör Belirlenmesi</a:t>
          </a:r>
        </a:p>
      </dgm:t>
    </dgm:pt>
    <dgm:pt modelId="{482EBE4F-E41A-D24C-9DFC-247609A15476}" type="parTrans" cxnId="{71ECF754-C8ED-F249-A19D-9F7381A089E8}">
      <dgm:prSet/>
      <dgm:spPr/>
      <dgm:t>
        <a:bodyPr/>
        <a:lstStyle/>
        <a:p>
          <a:endParaRPr lang="tr-TR"/>
        </a:p>
      </dgm:t>
    </dgm:pt>
    <dgm:pt modelId="{7797080A-A003-F648-BCBD-50A1D47E9170}" type="sibTrans" cxnId="{71ECF754-C8ED-F249-A19D-9F7381A089E8}">
      <dgm:prSet/>
      <dgm:spPr/>
      <dgm:t>
        <a:bodyPr/>
        <a:lstStyle/>
        <a:p>
          <a:endParaRPr lang="tr-TR"/>
        </a:p>
      </dgm:t>
    </dgm:pt>
    <dgm:pt modelId="{08FDEAA3-0950-4C45-BE90-7973DE31FD70}">
      <dgm:prSet phldrT="[Metin]"/>
      <dgm:spPr/>
      <dgm:t>
        <a:bodyPr/>
        <a:lstStyle/>
        <a:p>
          <a:r>
            <a:rPr lang="tr-TR" dirty="0" err="1"/>
            <a:t>Menti</a:t>
          </a:r>
          <a:r>
            <a:rPr lang="tr-TR" dirty="0"/>
            <a:t> Öğrenci Listesinin Hazırlanması </a:t>
          </a:r>
        </a:p>
      </dgm:t>
    </dgm:pt>
    <dgm:pt modelId="{068D130A-8112-434C-831F-000B09DE4BEB}" type="parTrans" cxnId="{A9591E93-1D37-2248-B433-96C17D924289}">
      <dgm:prSet/>
      <dgm:spPr/>
      <dgm:t>
        <a:bodyPr/>
        <a:lstStyle/>
        <a:p>
          <a:endParaRPr lang="tr-TR"/>
        </a:p>
      </dgm:t>
    </dgm:pt>
    <dgm:pt modelId="{82276C16-85E6-894D-A461-D6136366B5F7}" type="sibTrans" cxnId="{A9591E93-1D37-2248-B433-96C17D924289}">
      <dgm:prSet/>
      <dgm:spPr/>
      <dgm:t>
        <a:bodyPr/>
        <a:lstStyle/>
        <a:p>
          <a:endParaRPr lang="tr-TR"/>
        </a:p>
      </dgm:t>
    </dgm:pt>
    <dgm:pt modelId="{58326E42-523C-B14F-80EB-122A7EC584CA}">
      <dgm:prSet phldrT="[Metin]"/>
      <dgm:spPr/>
      <dgm:t>
        <a:bodyPr/>
        <a:lstStyle/>
        <a:p>
          <a:r>
            <a:rPr lang="tr-TR" dirty="0"/>
            <a:t>Seçilen Öğrencilerin Özellikleri ile İhtiyaçlarının Belirlenmesi</a:t>
          </a:r>
        </a:p>
      </dgm:t>
    </dgm:pt>
    <dgm:pt modelId="{FC950740-0A57-F141-A0E1-1B4A978CB4CF}" type="parTrans" cxnId="{32F4CD68-BDB2-1146-A056-7D1F06F2B81D}">
      <dgm:prSet/>
      <dgm:spPr/>
      <dgm:t>
        <a:bodyPr/>
        <a:lstStyle/>
        <a:p>
          <a:endParaRPr lang="tr-TR"/>
        </a:p>
      </dgm:t>
    </dgm:pt>
    <dgm:pt modelId="{1B5FFB30-615D-0240-911E-9B0C9E1DBDE3}" type="sibTrans" cxnId="{32F4CD68-BDB2-1146-A056-7D1F06F2B81D}">
      <dgm:prSet/>
      <dgm:spPr/>
      <dgm:t>
        <a:bodyPr/>
        <a:lstStyle/>
        <a:p>
          <a:endParaRPr lang="tr-TR"/>
        </a:p>
      </dgm:t>
    </dgm:pt>
    <dgm:pt modelId="{30FF6F94-AD7E-DF40-8F42-EC5EA2507526}">
      <dgm:prSet phldrT="[Metin]"/>
      <dgm:spPr/>
      <dgm:t>
        <a:bodyPr/>
        <a:lstStyle/>
        <a:p>
          <a:r>
            <a:rPr lang="tr-TR" dirty="0" err="1"/>
            <a:t>Mentor</a:t>
          </a:r>
          <a:r>
            <a:rPr lang="tr-TR" dirty="0"/>
            <a:t> Öğretmen Listesinin Hazırlanması</a:t>
          </a:r>
        </a:p>
      </dgm:t>
    </dgm:pt>
    <dgm:pt modelId="{5A386F00-12D9-9241-AC5C-303197F199A8}" type="parTrans" cxnId="{B9E8E613-48F3-9C44-B3AB-9A225466EC85}">
      <dgm:prSet/>
      <dgm:spPr/>
      <dgm:t>
        <a:bodyPr/>
        <a:lstStyle/>
        <a:p>
          <a:endParaRPr lang="tr-TR"/>
        </a:p>
      </dgm:t>
    </dgm:pt>
    <dgm:pt modelId="{66EE50C5-8505-7F4A-931D-B36CD5FFD86E}" type="sibTrans" cxnId="{B9E8E613-48F3-9C44-B3AB-9A225466EC85}">
      <dgm:prSet/>
      <dgm:spPr/>
      <dgm:t>
        <a:bodyPr/>
        <a:lstStyle/>
        <a:p>
          <a:endParaRPr lang="tr-TR"/>
        </a:p>
      </dgm:t>
    </dgm:pt>
    <dgm:pt modelId="{C5AF0BF7-E789-C248-93FC-EA55FC978922}">
      <dgm:prSet phldrT="[Metin]"/>
      <dgm:spPr/>
      <dgm:t>
        <a:bodyPr/>
        <a:lstStyle/>
        <a:p>
          <a:r>
            <a:rPr lang="tr-TR" dirty="0" err="1"/>
            <a:t>Mentor</a:t>
          </a:r>
          <a:r>
            <a:rPr lang="tr-TR" dirty="0"/>
            <a:t> – </a:t>
          </a:r>
          <a:r>
            <a:rPr lang="tr-TR" dirty="0" err="1"/>
            <a:t>Menti</a:t>
          </a:r>
          <a:r>
            <a:rPr lang="tr-TR" dirty="0"/>
            <a:t> Eşleşmesinin Yapılması (Her iki grubun onayı alınarak)</a:t>
          </a:r>
        </a:p>
      </dgm:t>
    </dgm:pt>
    <dgm:pt modelId="{B45641FF-34D9-0E4F-BF96-1060041FADF1}" type="parTrans" cxnId="{47EB6443-0AA9-D747-A6B2-A42991B10C5E}">
      <dgm:prSet/>
      <dgm:spPr/>
      <dgm:t>
        <a:bodyPr/>
        <a:lstStyle/>
        <a:p>
          <a:endParaRPr lang="tr-TR"/>
        </a:p>
      </dgm:t>
    </dgm:pt>
    <dgm:pt modelId="{5A19368B-AF57-4B48-9606-DFEAF715DA96}" type="sibTrans" cxnId="{47EB6443-0AA9-D747-A6B2-A42991B10C5E}">
      <dgm:prSet/>
      <dgm:spPr/>
      <dgm:t>
        <a:bodyPr/>
        <a:lstStyle/>
        <a:p>
          <a:endParaRPr lang="tr-TR"/>
        </a:p>
      </dgm:t>
    </dgm:pt>
    <dgm:pt modelId="{CF51A9D9-DBFB-254C-B12E-E631FC4B26A4}">
      <dgm:prSet phldrT="[Metin]"/>
      <dgm:spPr/>
      <dgm:t>
        <a:bodyPr/>
        <a:lstStyle/>
        <a:p>
          <a:r>
            <a:rPr lang="tr-TR" dirty="0" err="1"/>
            <a:t>Mentorlarla</a:t>
          </a:r>
          <a:r>
            <a:rPr lang="tr-TR" dirty="0"/>
            <a:t>; </a:t>
          </a:r>
          <a:r>
            <a:rPr lang="tr-TR" dirty="0" err="1"/>
            <a:t>Mentilerin</a:t>
          </a:r>
          <a:r>
            <a:rPr lang="tr-TR" dirty="0"/>
            <a:t> İhtiyaçları, Sınırlılıklar, Destek Alanları vb. Konularını İçeren Bir Toplantı Yapılması </a:t>
          </a:r>
        </a:p>
      </dgm:t>
    </dgm:pt>
    <dgm:pt modelId="{7E8E0B67-FDC2-6742-97E1-4877E7D08361}" type="parTrans" cxnId="{2E3F4150-232E-1B4F-8834-CF5DC4C39780}">
      <dgm:prSet/>
      <dgm:spPr/>
      <dgm:t>
        <a:bodyPr/>
        <a:lstStyle/>
        <a:p>
          <a:endParaRPr lang="tr-TR"/>
        </a:p>
      </dgm:t>
    </dgm:pt>
    <dgm:pt modelId="{089730E9-26FA-7C4C-AE89-A335BDD95994}" type="sibTrans" cxnId="{2E3F4150-232E-1B4F-8834-CF5DC4C39780}">
      <dgm:prSet/>
      <dgm:spPr/>
      <dgm:t>
        <a:bodyPr/>
        <a:lstStyle/>
        <a:p>
          <a:endParaRPr lang="tr-TR"/>
        </a:p>
      </dgm:t>
    </dgm:pt>
    <dgm:pt modelId="{B1069DDF-7330-8F46-AFBA-094B9CA855EF}">
      <dgm:prSet phldrT="[Metin]"/>
      <dgm:spPr/>
      <dgm:t>
        <a:bodyPr/>
        <a:lstStyle/>
        <a:p>
          <a:r>
            <a:rPr lang="tr-TR" dirty="0"/>
            <a:t>Programın İçerik ve Uygulama Takviminin Hazırlanması</a:t>
          </a:r>
        </a:p>
      </dgm:t>
    </dgm:pt>
    <dgm:pt modelId="{553CA632-07BF-0645-A816-72D042BBC7C2}" type="parTrans" cxnId="{7561E305-08F2-F44E-9F6C-C46369A76791}">
      <dgm:prSet/>
      <dgm:spPr/>
      <dgm:t>
        <a:bodyPr/>
        <a:lstStyle/>
        <a:p>
          <a:endParaRPr lang="tr-TR"/>
        </a:p>
      </dgm:t>
    </dgm:pt>
    <dgm:pt modelId="{A622200A-1AF9-5142-94A7-A32BA475F58C}" type="sibTrans" cxnId="{7561E305-08F2-F44E-9F6C-C46369A76791}">
      <dgm:prSet/>
      <dgm:spPr/>
      <dgm:t>
        <a:bodyPr/>
        <a:lstStyle/>
        <a:p>
          <a:endParaRPr lang="tr-TR"/>
        </a:p>
      </dgm:t>
    </dgm:pt>
    <dgm:pt modelId="{6262DFBD-1953-EF4C-B1F5-73C125C945B6}">
      <dgm:prSet phldrT="[Metin]"/>
      <dgm:spPr/>
      <dgm:t>
        <a:bodyPr/>
        <a:lstStyle/>
        <a:p>
          <a:r>
            <a:rPr lang="tr-TR" dirty="0" err="1"/>
            <a:t>Mentor-Menti</a:t>
          </a:r>
          <a:r>
            <a:rPr lang="tr-TR" dirty="0"/>
            <a:t> Görüşmelerinin Gerçekleştirilmesi, İlgili Formların Doldurulması</a:t>
          </a:r>
        </a:p>
      </dgm:t>
    </dgm:pt>
    <dgm:pt modelId="{5D37DA55-935F-7645-9924-BAAAC0F7EE21}" type="parTrans" cxnId="{9AB92B79-1DE5-AF42-935F-4A9B886746CB}">
      <dgm:prSet/>
      <dgm:spPr/>
      <dgm:t>
        <a:bodyPr/>
        <a:lstStyle/>
        <a:p>
          <a:endParaRPr lang="tr-TR"/>
        </a:p>
      </dgm:t>
    </dgm:pt>
    <dgm:pt modelId="{D4999841-2E62-4946-8549-721EF2D4AF5A}" type="sibTrans" cxnId="{9AB92B79-1DE5-AF42-935F-4A9B886746CB}">
      <dgm:prSet/>
      <dgm:spPr/>
      <dgm:t>
        <a:bodyPr/>
        <a:lstStyle/>
        <a:p>
          <a:endParaRPr lang="tr-TR"/>
        </a:p>
      </dgm:t>
    </dgm:pt>
    <dgm:pt modelId="{167865FC-BAE1-CD45-9B55-D9EE6144D9E2}">
      <dgm:prSet phldrT="[Metin]"/>
      <dgm:spPr/>
      <dgm:t>
        <a:bodyPr/>
        <a:lstStyle/>
        <a:p>
          <a:r>
            <a:rPr lang="tr-TR" dirty="0"/>
            <a:t>Elde Edilen Sonuçların Değerlendirilmesi İçin Etki Raporunun Hazırlanması</a:t>
          </a:r>
        </a:p>
      </dgm:t>
    </dgm:pt>
    <dgm:pt modelId="{BA9EF146-1A13-6146-AED1-0294E4A3A29E}" type="parTrans" cxnId="{9582C050-3F20-BD4C-BCA6-F6CFB31C914D}">
      <dgm:prSet/>
      <dgm:spPr/>
      <dgm:t>
        <a:bodyPr/>
        <a:lstStyle/>
        <a:p>
          <a:endParaRPr lang="tr-TR"/>
        </a:p>
      </dgm:t>
    </dgm:pt>
    <dgm:pt modelId="{E1F83071-5C90-9842-B0E2-A50AA34DE714}" type="sibTrans" cxnId="{9582C050-3F20-BD4C-BCA6-F6CFB31C914D}">
      <dgm:prSet/>
      <dgm:spPr/>
      <dgm:t>
        <a:bodyPr/>
        <a:lstStyle/>
        <a:p>
          <a:endParaRPr lang="tr-TR"/>
        </a:p>
      </dgm:t>
    </dgm:pt>
    <dgm:pt modelId="{2C55DF46-CCF8-0D4D-BD73-A5CB2D8E063A}" type="pres">
      <dgm:prSet presAssocID="{63934A59-7AF5-C84D-B5BF-CEFF170E8A04}" presName="Name0" presStyleCnt="0">
        <dgm:presLayoutVars>
          <dgm:dir/>
          <dgm:resizeHandles/>
        </dgm:presLayoutVars>
      </dgm:prSet>
      <dgm:spPr/>
    </dgm:pt>
    <dgm:pt modelId="{81091785-6641-F54B-A186-1FB86B7DFF7F}" type="pres">
      <dgm:prSet presAssocID="{6CFB2261-20FE-6F4A-BE60-E7E3DD968F58}" presName="compNode" presStyleCnt="0"/>
      <dgm:spPr/>
    </dgm:pt>
    <dgm:pt modelId="{1E6051A2-EC01-F846-AD09-5FA872221CC1}" type="pres">
      <dgm:prSet presAssocID="{6CFB2261-20FE-6F4A-BE60-E7E3DD968F58}" presName="dummyConnPt" presStyleCnt="0"/>
      <dgm:spPr/>
    </dgm:pt>
    <dgm:pt modelId="{E3FF624D-1DA5-8B40-BE4B-8806DC845791}" type="pres">
      <dgm:prSet presAssocID="{6CFB2261-20FE-6F4A-BE60-E7E3DD968F58}" presName="node" presStyleLbl="node1" presStyleIdx="0" presStyleCnt="9">
        <dgm:presLayoutVars>
          <dgm:bulletEnabled val="1"/>
        </dgm:presLayoutVars>
      </dgm:prSet>
      <dgm:spPr/>
    </dgm:pt>
    <dgm:pt modelId="{F83FD4A1-85CE-BE44-A618-1EF211943C02}" type="pres">
      <dgm:prSet presAssocID="{7797080A-A003-F648-BCBD-50A1D47E9170}" presName="sibTrans" presStyleLbl="bgSibTrans2D1" presStyleIdx="0" presStyleCnt="8"/>
      <dgm:spPr/>
    </dgm:pt>
    <dgm:pt modelId="{33CAC162-FC1C-1046-925E-7B75D10D4EA7}" type="pres">
      <dgm:prSet presAssocID="{08FDEAA3-0950-4C45-BE90-7973DE31FD70}" presName="compNode" presStyleCnt="0"/>
      <dgm:spPr/>
    </dgm:pt>
    <dgm:pt modelId="{CDA161E5-F821-914D-9F1D-0C47C002C086}" type="pres">
      <dgm:prSet presAssocID="{08FDEAA3-0950-4C45-BE90-7973DE31FD70}" presName="dummyConnPt" presStyleCnt="0"/>
      <dgm:spPr/>
    </dgm:pt>
    <dgm:pt modelId="{40E8DC9F-4995-F741-8165-873654BE1315}" type="pres">
      <dgm:prSet presAssocID="{08FDEAA3-0950-4C45-BE90-7973DE31FD70}" presName="node" presStyleLbl="node1" presStyleIdx="1" presStyleCnt="9">
        <dgm:presLayoutVars>
          <dgm:bulletEnabled val="1"/>
        </dgm:presLayoutVars>
      </dgm:prSet>
      <dgm:spPr/>
    </dgm:pt>
    <dgm:pt modelId="{4808C0F8-1980-8849-8C3C-84BF2CFE9DDF}" type="pres">
      <dgm:prSet presAssocID="{82276C16-85E6-894D-A461-D6136366B5F7}" presName="sibTrans" presStyleLbl="bgSibTrans2D1" presStyleIdx="1" presStyleCnt="8"/>
      <dgm:spPr/>
    </dgm:pt>
    <dgm:pt modelId="{1F7EF5A0-AF32-A64C-8768-9F9E9CB13599}" type="pres">
      <dgm:prSet presAssocID="{58326E42-523C-B14F-80EB-122A7EC584CA}" presName="compNode" presStyleCnt="0"/>
      <dgm:spPr/>
    </dgm:pt>
    <dgm:pt modelId="{A9E06A65-630F-F642-8BF8-53B09106A958}" type="pres">
      <dgm:prSet presAssocID="{58326E42-523C-B14F-80EB-122A7EC584CA}" presName="dummyConnPt" presStyleCnt="0"/>
      <dgm:spPr/>
    </dgm:pt>
    <dgm:pt modelId="{ADE6B367-0FAD-D745-B4BA-C0F63CC3E3FD}" type="pres">
      <dgm:prSet presAssocID="{58326E42-523C-B14F-80EB-122A7EC584CA}" presName="node" presStyleLbl="node1" presStyleIdx="2" presStyleCnt="9">
        <dgm:presLayoutVars>
          <dgm:bulletEnabled val="1"/>
        </dgm:presLayoutVars>
      </dgm:prSet>
      <dgm:spPr/>
    </dgm:pt>
    <dgm:pt modelId="{2BFD87F9-78A8-0E44-9435-F3B5BF29E0BE}" type="pres">
      <dgm:prSet presAssocID="{1B5FFB30-615D-0240-911E-9B0C9E1DBDE3}" presName="sibTrans" presStyleLbl="bgSibTrans2D1" presStyleIdx="2" presStyleCnt="8"/>
      <dgm:spPr/>
    </dgm:pt>
    <dgm:pt modelId="{76741DEB-3603-9749-B2B9-E1ED5C4450D1}" type="pres">
      <dgm:prSet presAssocID="{30FF6F94-AD7E-DF40-8F42-EC5EA2507526}" presName="compNode" presStyleCnt="0"/>
      <dgm:spPr/>
    </dgm:pt>
    <dgm:pt modelId="{1EC68F9D-1974-7B44-B293-4FBDECAD40C7}" type="pres">
      <dgm:prSet presAssocID="{30FF6F94-AD7E-DF40-8F42-EC5EA2507526}" presName="dummyConnPt" presStyleCnt="0"/>
      <dgm:spPr/>
    </dgm:pt>
    <dgm:pt modelId="{FB3E112A-EAE4-094D-9974-26FA3650C550}" type="pres">
      <dgm:prSet presAssocID="{30FF6F94-AD7E-DF40-8F42-EC5EA2507526}" presName="node" presStyleLbl="node1" presStyleIdx="3" presStyleCnt="9">
        <dgm:presLayoutVars>
          <dgm:bulletEnabled val="1"/>
        </dgm:presLayoutVars>
      </dgm:prSet>
      <dgm:spPr/>
    </dgm:pt>
    <dgm:pt modelId="{4050B632-266E-A84B-A729-21E84B19C67A}" type="pres">
      <dgm:prSet presAssocID="{66EE50C5-8505-7F4A-931D-B36CD5FFD86E}" presName="sibTrans" presStyleLbl="bgSibTrans2D1" presStyleIdx="3" presStyleCnt="8"/>
      <dgm:spPr/>
    </dgm:pt>
    <dgm:pt modelId="{A2E06903-2169-4C42-B6E1-09E03BFFB9FB}" type="pres">
      <dgm:prSet presAssocID="{C5AF0BF7-E789-C248-93FC-EA55FC978922}" presName="compNode" presStyleCnt="0"/>
      <dgm:spPr/>
    </dgm:pt>
    <dgm:pt modelId="{61B69B0B-7CF3-004E-B85C-630A9A56E84F}" type="pres">
      <dgm:prSet presAssocID="{C5AF0BF7-E789-C248-93FC-EA55FC978922}" presName="dummyConnPt" presStyleCnt="0"/>
      <dgm:spPr/>
    </dgm:pt>
    <dgm:pt modelId="{2F8256F6-5B88-4C45-8D1B-921156220752}" type="pres">
      <dgm:prSet presAssocID="{C5AF0BF7-E789-C248-93FC-EA55FC978922}" presName="node" presStyleLbl="node1" presStyleIdx="4" presStyleCnt="9">
        <dgm:presLayoutVars>
          <dgm:bulletEnabled val="1"/>
        </dgm:presLayoutVars>
      </dgm:prSet>
      <dgm:spPr/>
    </dgm:pt>
    <dgm:pt modelId="{CF66F7D0-3110-F142-BC75-9C40EB583B34}" type="pres">
      <dgm:prSet presAssocID="{5A19368B-AF57-4B48-9606-DFEAF715DA96}" presName="sibTrans" presStyleLbl="bgSibTrans2D1" presStyleIdx="4" presStyleCnt="8"/>
      <dgm:spPr/>
    </dgm:pt>
    <dgm:pt modelId="{1BDC5173-8214-4A42-8D9A-5DBA1573B339}" type="pres">
      <dgm:prSet presAssocID="{CF51A9D9-DBFB-254C-B12E-E631FC4B26A4}" presName="compNode" presStyleCnt="0"/>
      <dgm:spPr/>
    </dgm:pt>
    <dgm:pt modelId="{217B7986-AE04-2D4B-B768-593B6ACA0885}" type="pres">
      <dgm:prSet presAssocID="{CF51A9D9-DBFB-254C-B12E-E631FC4B26A4}" presName="dummyConnPt" presStyleCnt="0"/>
      <dgm:spPr/>
    </dgm:pt>
    <dgm:pt modelId="{4D8EB1E8-C439-4C40-9D93-BB818FDA4C44}" type="pres">
      <dgm:prSet presAssocID="{CF51A9D9-DBFB-254C-B12E-E631FC4B26A4}" presName="node" presStyleLbl="node1" presStyleIdx="5" presStyleCnt="9">
        <dgm:presLayoutVars>
          <dgm:bulletEnabled val="1"/>
        </dgm:presLayoutVars>
      </dgm:prSet>
      <dgm:spPr/>
    </dgm:pt>
    <dgm:pt modelId="{5CED2062-AA17-B04A-A17A-1690444C911F}" type="pres">
      <dgm:prSet presAssocID="{089730E9-26FA-7C4C-AE89-A335BDD95994}" presName="sibTrans" presStyleLbl="bgSibTrans2D1" presStyleIdx="5" presStyleCnt="8"/>
      <dgm:spPr/>
    </dgm:pt>
    <dgm:pt modelId="{25801693-E8D1-DA4C-B6BA-551371A04722}" type="pres">
      <dgm:prSet presAssocID="{B1069DDF-7330-8F46-AFBA-094B9CA855EF}" presName="compNode" presStyleCnt="0"/>
      <dgm:spPr/>
    </dgm:pt>
    <dgm:pt modelId="{9B3BEF6E-42AC-2A49-BFF7-1D8489D9093E}" type="pres">
      <dgm:prSet presAssocID="{B1069DDF-7330-8F46-AFBA-094B9CA855EF}" presName="dummyConnPt" presStyleCnt="0"/>
      <dgm:spPr/>
    </dgm:pt>
    <dgm:pt modelId="{2618B7ED-D47C-244E-9D23-A2012FBE3556}" type="pres">
      <dgm:prSet presAssocID="{B1069DDF-7330-8F46-AFBA-094B9CA855EF}" presName="node" presStyleLbl="node1" presStyleIdx="6" presStyleCnt="9">
        <dgm:presLayoutVars>
          <dgm:bulletEnabled val="1"/>
        </dgm:presLayoutVars>
      </dgm:prSet>
      <dgm:spPr/>
    </dgm:pt>
    <dgm:pt modelId="{D538CEA0-D487-B447-8DCE-2B2BD2A3754A}" type="pres">
      <dgm:prSet presAssocID="{A622200A-1AF9-5142-94A7-A32BA475F58C}" presName="sibTrans" presStyleLbl="bgSibTrans2D1" presStyleIdx="6" presStyleCnt="8"/>
      <dgm:spPr/>
    </dgm:pt>
    <dgm:pt modelId="{0D2E99C0-908B-A042-BB15-E4E89003A8DF}" type="pres">
      <dgm:prSet presAssocID="{6262DFBD-1953-EF4C-B1F5-73C125C945B6}" presName="compNode" presStyleCnt="0"/>
      <dgm:spPr/>
    </dgm:pt>
    <dgm:pt modelId="{D910A98C-D5AB-574C-9EE5-CACE1C8CC3A9}" type="pres">
      <dgm:prSet presAssocID="{6262DFBD-1953-EF4C-B1F5-73C125C945B6}" presName="dummyConnPt" presStyleCnt="0"/>
      <dgm:spPr/>
    </dgm:pt>
    <dgm:pt modelId="{8F733398-E3A3-F041-B1A1-F0EC3DD4A40F}" type="pres">
      <dgm:prSet presAssocID="{6262DFBD-1953-EF4C-B1F5-73C125C945B6}" presName="node" presStyleLbl="node1" presStyleIdx="7" presStyleCnt="9">
        <dgm:presLayoutVars>
          <dgm:bulletEnabled val="1"/>
        </dgm:presLayoutVars>
      </dgm:prSet>
      <dgm:spPr/>
    </dgm:pt>
    <dgm:pt modelId="{B5E00A8A-1A98-9C48-BC2A-3D5BB623F0A4}" type="pres">
      <dgm:prSet presAssocID="{D4999841-2E62-4946-8549-721EF2D4AF5A}" presName="sibTrans" presStyleLbl="bgSibTrans2D1" presStyleIdx="7" presStyleCnt="8"/>
      <dgm:spPr/>
    </dgm:pt>
    <dgm:pt modelId="{526EB6E9-DCD8-034F-81CA-7A1623052B94}" type="pres">
      <dgm:prSet presAssocID="{167865FC-BAE1-CD45-9B55-D9EE6144D9E2}" presName="compNode" presStyleCnt="0"/>
      <dgm:spPr/>
    </dgm:pt>
    <dgm:pt modelId="{CC944E4E-B471-F54B-86D7-119FD307CF54}" type="pres">
      <dgm:prSet presAssocID="{167865FC-BAE1-CD45-9B55-D9EE6144D9E2}" presName="dummyConnPt" presStyleCnt="0"/>
      <dgm:spPr/>
    </dgm:pt>
    <dgm:pt modelId="{F184C8C4-4214-1346-9631-D0ABD0514575}" type="pres">
      <dgm:prSet presAssocID="{167865FC-BAE1-CD45-9B55-D9EE6144D9E2}" presName="node" presStyleLbl="node1" presStyleIdx="8" presStyleCnt="9">
        <dgm:presLayoutVars>
          <dgm:bulletEnabled val="1"/>
        </dgm:presLayoutVars>
      </dgm:prSet>
      <dgm:spPr/>
    </dgm:pt>
  </dgm:ptLst>
  <dgm:cxnLst>
    <dgm:cxn modelId="{7561E305-08F2-F44E-9F6C-C46369A76791}" srcId="{63934A59-7AF5-C84D-B5BF-CEFF170E8A04}" destId="{B1069DDF-7330-8F46-AFBA-094B9CA855EF}" srcOrd="6" destOrd="0" parTransId="{553CA632-07BF-0645-A816-72D042BBC7C2}" sibTransId="{A622200A-1AF9-5142-94A7-A32BA475F58C}"/>
    <dgm:cxn modelId="{7F4E560E-B90A-DD44-B242-723B18571793}" type="presOf" srcId="{167865FC-BAE1-CD45-9B55-D9EE6144D9E2}" destId="{F184C8C4-4214-1346-9631-D0ABD0514575}" srcOrd="0" destOrd="0" presId="urn:microsoft.com/office/officeart/2005/8/layout/bProcess4"/>
    <dgm:cxn modelId="{B9E8E613-48F3-9C44-B3AB-9A225466EC85}" srcId="{63934A59-7AF5-C84D-B5BF-CEFF170E8A04}" destId="{30FF6F94-AD7E-DF40-8F42-EC5EA2507526}" srcOrd="3" destOrd="0" parTransId="{5A386F00-12D9-9241-AC5C-303197F199A8}" sibTransId="{66EE50C5-8505-7F4A-931D-B36CD5FFD86E}"/>
    <dgm:cxn modelId="{1EAF7F1E-BCAD-0442-AA87-5BA08B740C51}" type="presOf" srcId="{A622200A-1AF9-5142-94A7-A32BA475F58C}" destId="{D538CEA0-D487-B447-8DCE-2B2BD2A3754A}" srcOrd="0" destOrd="0" presId="urn:microsoft.com/office/officeart/2005/8/layout/bProcess4"/>
    <dgm:cxn modelId="{A5B6332A-E77F-0241-BA23-2D153C332540}" type="presOf" srcId="{6CFB2261-20FE-6F4A-BE60-E7E3DD968F58}" destId="{E3FF624D-1DA5-8B40-BE4B-8806DC845791}" srcOrd="0" destOrd="0" presId="urn:microsoft.com/office/officeart/2005/8/layout/bProcess4"/>
    <dgm:cxn modelId="{A6C36E3E-8EEF-9A44-9DDA-97FAAD47EEF3}" type="presOf" srcId="{66EE50C5-8505-7F4A-931D-B36CD5FFD86E}" destId="{4050B632-266E-A84B-A729-21E84B19C67A}" srcOrd="0" destOrd="0" presId="urn:microsoft.com/office/officeart/2005/8/layout/bProcess4"/>
    <dgm:cxn modelId="{47EB6443-0AA9-D747-A6B2-A42991B10C5E}" srcId="{63934A59-7AF5-C84D-B5BF-CEFF170E8A04}" destId="{C5AF0BF7-E789-C248-93FC-EA55FC978922}" srcOrd="4" destOrd="0" parTransId="{B45641FF-34D9-0E4F-BF96-1060041FADF1}" sibTransId="{5A19368B-AF57-4B48-9606-DFEAF715DA96}"/>
    <dgm:cxn modelId="{2E3F4150-232E-1B4F-8834-CF5DC4C39780}" srcId="{63934A59-7AF5-C84D-B5BF-CEFF170E8A04}" destId="{CF51A9D9-DBFB-254C-B12E-E631FC4B26A4}" srcOrd="5" destOrd="0" parTransId="{7E8E0B67-FDC2-6742-97E1-4877E7D08361}" sibTransId="{089730E9-26FA-7C4C-AE89-A335BDD95994}"/>
    <dgm:cxn modelId="{9582C050-3F20-BD4C-BCA6-F6CFB31C914D}" srcId="{63934A59-7AF5-C84D-B5BF-CEFF170E8A04}" destId="{167865FC-BAE1-CD45-9B55-D9EE6144D9E2}" srcOrd="8" destOrd="0" parTransId="{BA9EF146-1A13-6146-AED1-0294E4A3A29E}" sibTransId="{E1F83071-5C90-9842-B0E2-A50AA34DE714}"/>
    <dgm:cxn modelId="{71ECF754-C8ED-F249-A19D-9F7381A089E8}" srcId="{63934A59-7AF5-C84D-B5BF-CEFF170E8A04}" destId="{6CFB2261-20FE-6F4A-BE60-E7E3DD968F58}" srcOrd="0" destOrd="0" parTransId="{482EBE4F-E41A-D24C-9DFC-247609A15476}" sibTransId="{7797080A-A003-F648-BCBD-50A1D47E9170}"/>
    <dgm:cxn modelId="{8F244258-6F1E-6243-8A10-84A70A920C1C}" type="presOf" srcId="{C5AF0BF7-E789-C248-93FC-EA55FC978922}" destId="{2F8256F6-5B88-4C45-8D1B-921156220752}" srcOrd="0" destOrd="0" presId="urn:microsoft.com/office/officeart/2005/8/layout/bProcess4"/>
    <dgm:cxn modelId="{32F4CD68-BDB2-1146-A056-7D1F06F2B81D}" srcId="{63934A59-7AF5-C84D-B5BF-CEFF170E8A04}" destId="{58326E42-523C-B14F-80EB-122A7EC584CA}" srcOrd="2" destOrd="0" parTransId="{FC950740-0A57-F141-A0E1-1B4A978CB4CF}" sibTransId="{1B5FFB30-615D-0240-911E-9B0C9E1DBDE3}"/>
    <dgm:cxn modelId="{1200A378-A8D8-0E49-B0EC-79F48CD58041}" type="presOf" srcId="{D4999841-2E62-4946-8549-721EF2D4AF5A}" destId="{B5E00A8A-1A98-9C48-BC2A-3D5BB623F0A4}" srcOrd="0" destOrd="0" presId="urn:microsoft.com/office/officeart/2005/8/layout/bProcess4"/>
    <dgm:cxn modelId="{9AB92B79-1DE5-AF42-935F-4A9B886746CB}" srcId="{63934A59-7AF5-C84D-B5BF-CEFF170E8A04}" destId="{6262DFBD-1953-EF4C-B1F5-73C125C945B6}" srcOrd="7" destOrd="0" parTransId="{5D37DA55-935F-7645-9924-BAAAC0F7EE21}" sibTransId="{D4999841-2E62-4946-8549-721EF2D4AF5A}"/>
    <dgm:cxn modelId="{E3897E7A-F30E-704B-8961-DCE4712FBAA4}" type="presOf" srcId="{089730E9-26FA-7C4C-AE89-A335BDD95994}" destId="{5CED2062-AA17-B04A-A17A-1690444C911F}" srcOrd="0" destOrd="0" presId="urn:microsoft.com/office/officeart/2005/8/layout/bProcess4"/>
    <dgm:cxn modelId="{5C93F27A-D649-7941-A4B4-716E242EB5C9}" type="presOf" srcId="{30FF6F94-AD7E-DF40-8F42-EC5EA2507526}" destId="{FB3E112A-EAE4-094D-9974-26FA3650C550}" srcOrd="0" destOrd="0" presId="urn:microsoft.com/office/officeart/2005/8/layout/bProcess4"/>
    <dgm:cxn modelId="{ADF18F82-9A67-6048-A1C5-CB00FA954D64}" type="presOf" srcId="{63934A59-7AF5-C84D-B5BF-CEFF170E8A04}" destId="{2C55DF46-CCF8-0D4D-BD73-A5CB2D8E063A}" srcOrd="0" destOrd="0" presId="urn:microsoft.com/office/officeart/2005/8/layout/bProcess4"/>
    <dgm:cxn modelId="{7D392E8D-1423-6146-94DA-7B0DEFE1D448}" type="presOf" srcId="{5A19368B-AF57-4B48-9606-DFEAF715DA96}" destId="{CF66F7D0-3110-F142-BC75-9C40EB583B34}" srcOrd="0" destOrd="0" presId="urn:microsoft.com/office/officeart/2005/8/layout/bProcess4"/>
    <dgm:cxn modelId="{A9591E93-1D37-2248-B433-96C17D924289}" srcId="{63934A59-7AF5-C84D-B5BF-CEFF170E8A04}" destId="{08FDEAA3-0950-4C45-BE90-7973DE31FD70}" srcOrd="1" destOrd="0" parTransId="{068D130A-8112-434C-831F-000B09DE4BEB}" sibTransId="{82276C16-85E6-894D-A461-D6136366B5F7}"/>
    <dgm:cxn modelId="{2F987BBB-A313-4D42-9CEC-2E0563E69D4D}" type="presOf" srcId="{B1069DDF-7330-8F46-AFBA-094B9CA855EF}" destId="{2618B7ED-D47C-244E-9D23-A2012FBE3556}" srcOrd="0" destOrd="0" presId="urn:microsoft.com/office/officeart/2005/8/layout/bProcess4"/>
    <dgm:cxn modelId="{AAD0D7BF-226C-7546-9D64-2E0BB2F2A13C}" type="presOf" srcId="{6262DFBD-1953-EF4C-B1F5-73C125C945B6}" destId="{8F733398-E3A3-F041-B1A1-F0EC3DD4A40F}" srcOrd="0" destOrd="0" presId="urn:microsoft.com/office/officeart/2005/8/layout/bProcess4"/>
    <dgm:cxn modelId="{2AA56BCA-97E6-1943-9BD1-B0500E04D193}" type="presOf" srcId="{82276C16-85E6-894D-A461-D6136366B5F7}" destId="{4808C0F8-1980-8849-8C3C-84BF2CFE9DDF}" srcOrd="0" destOrd="0" presId="urn:microsoft.com/office/officeart/2005/8/layout/bProcess4"/>
    <dgm:cxn modelId="{70907ECA-88BE-E04C-B0BA-3A9A9283EB27}" type="presOf" srcId="{08FDEAA3-0950-4C45-BE90-7973DE31FD70}" destId="{40E8DC9F-4995-F741-8165-873654BE1315}" srcOrd="0" destOrd="0" presId="urn:microsoft.com/office/officeart/2005/8/layout/bProcess4"/>
    <dgm:cxn modelId="{15A24DCF-E6B8-374B-BDDB-FCF5EF221C7F}" type="presOf" srcId="{1B5FFB30-615D-0240-911E-9B0C9E1DBDE3}" destId="{2BFD87F9-78A8-0E44-9435-F3B5BF29E0BE}" srcOrd="0" destOrd="0" presId="urn:microsoft.com/office/officeart/2005/8/layout/bProcess4"/>
    <dgm:cxn modelId="{37CBB1D8-A4EA-9E43-AFF7-10EAA00CFFB8}" type="presOf" srcId="{CF51A9D9-DBFB-254C-B12E-E631FC4B26A4}" destId="{4D8EB1E8-C439-4C40-9D93-BB818FDA4C44}" srcOrd="0" destOrd="0" presId="urn:microsoft.com/office/officeart/2005/8/layout/bProcess4"/>
    <dgm:cxn modelId="{8D6338F4-6F74-0D4D-BE28-EEE4EFF95D72}" type="presOf" srcId="{7797080A-A003-F648-BCBD-50A1D47E9170}" destId="{F83FD4A1-85CE-BE44-A618-1EF211943C02}" srcOrd="0" destOrd="0" presId="urn:microsoft.com/office/officeart/2005/8/layout/bProcess4"/>
    <dgm:cxn modelId="{953EF2F4-36C6-AE48-BE0B-AAC8458122E7}" type="presOf" srcId="{58326E42-523C-B14F-80EB-122A7EC584CA}" destId="{ADE6B367-0FAD-D745-B4BA-C0F63CC3E3FD}" srcOrd="0" destOrd="0" presId="urn:microsoft.com/office/officeart/2005/8/layout/bProcess4"/>
    <dgm:cxn modelId="{306320E3-86B2-5844-9DA0-7054825945BC}" type="presParOf" srcId="{2C55DF46-CCF8-0D4D-BD73-A5CB2D8E063A}" destId="{81091785-6641-F54B-A186-1FB86B7DFF7F}" srcOrd="0" destOrd="0" presId="urn:microsoft.com/office/officeart/2005/8/layout/bProcess4"/>
    <dgm:cxn modelId="{75F4AEDB-009F-804A-B15F-84BF2ACE98FB}" type="presParOf" srcId="{81091785-6641-F54B-A186-1FB86B7DFF7F}" destId="{1E6051A2-EC01-F846-AD09-5FA872221CC1}" srcOrd="0" destOrd="0" presId="urn:microsoft.com/office/officeart/2005/8/layout/bProcess4"/>
    <dgm:cxn modelId="{3FA66E5E-F019-5C41-9DA4-2B862D728C00}" type="presParOf" srcId="{81091785-6641-F54B-A186-1FB86B7DFF7F}" destId="{E3FF624D-1DA5-8B40-BE4B-8806DC845791}" srcOrd="1" destOrd="0" presId="urn:microsoft.com/office/officeart/2005/8/layout/bProcess4"/>
    <dgm:cxn modelId="{84178FAA-2FCA-9340-B0AF-D5A48D82D586}" type="presParOf" srcId="{2C55DF46-CCF8-0D4D-BD73-A5CB2D8E063A}" destId="{F83FD4A1-85CE-BE44-A618-1EF211943C02}" srcOrd="1" destOrd="0" presId="urn:microsoft.com/office/officeart/2005/8/layout/bProcess4"/>
    <dgm:cxn modelId="{544374A1-11BB-5449-8745-0A670EE83DEF}" type="presParOf" srcId="{2C55DF46-CCF8-0D4D-BD73-A5CB2D8E063A}" destId="{33CAC162-FC1C-1046-925E-7B75D10D4EA7}" srcOrd="2" destOrd="0" presId="urn:microsoft.com/office/officeart/2005/8/layout/bProcess4"/>
    <dgm:cxn modelId="{5E92C604-8F46-0248-8CA3-356BC4E31B05}" type="presParOf" srcId="{33CAC162-FC1C-1046-925E-7B75D10D4EA7}" destId="{CDA161E5-F821-914D-9F1D-0C47C002C086}" srcOrd="0" destOrd="0" presId="urn:microsoft.com/office/officeart/2005/8/layout/bProcess4"/>
    <dgm:cxn modelId="{71B1E980-B2ED-334A-B826-1317518C593A}" type="presParOf" srcId="{33CAC162-FC1C-1046-925E-7B75D10D4EA7}" destId="{40E8DC9F-4995-F741-8165-873654BE1315}" srcOrd="1" destOrd="0" presId="urn:microsoft.com/office/officeart/2005/8/layout/bProcess4"/>
    <dgm:cxn modelId="{3A40373A-7FDE-1842-80AC-F0946986BA51}" type="presParOf" srcId="{2C55DF46-CCF8-0D4D-BD73-A5CB2D8E063A}" destId="{4808C0F8-1980-8849-8C3C-84BF2CFE9DDF}" srcOrd="3" destOrd="0" presId="urn:microsoft.com/office/officeart/2005/8/layout/bProcess4"/>
    <dgm:cxn modelId="{539CC3A3-CE09-2B44-8B21-D251E3F47404}" type="presParOf" srcId="{2C55DF46-CCF8-0D4D-BD73-A5CB2D8E063A}" destId="{1F7EF5A0-AF32-A64C-8768-9F9E9CB13599}" srcOrd="4" destOrd="0" presId="urn:microsoft.com/office/officeart/2005/8/layout/bProcess4"/>
    <dgm:cxn modelId="{0102A003-1F5C-C644-AD8F-7A47903C73AA}" type="presParOf" srcId="{1F7EF5A0-AF32-A64C-8768-9F9E9CB13599}" destId="{A9E06A65-630F-F642-8BF8-53B09106A958}" srcOrd="0" destOrd="0" presId="urn:microsoft.com/office/officeart/2005/8/layout/bProcess4"/>
    <dgm:cxn modelId="{D69FA2DB-DBA5-A34C-A40C-02BDFD897591}" type="presParOf" srcId="{1F7EF5A0-AF32-A64C-8768-9F9E9CB13599}" destId="{ADE6B367-0FAD-D745-B4BA-C0F63CC3E3FD}" srcOrd="1" destOrd="0" presId="urn:microsoft.com/office/officeart/2005/8/layout/bProcess4"/>
    <dgm:cxn modelId="{85E30E1E-9369-EB4E-8239-878603397F09}" type="presParOf" srcId="{2C55DF46-CCF8-0D4D-BD73-A5CB2D8E063A}" destId="{2BFD87F9-78A8-0E44-9435-F3B5BF29E0BE}" srcOrd="5" destOrd="0" presId="urn:microsoft.com/office/officeart/2005/8/layout/bProcess4"/>
    <dgm:cxn modelId="{498761F3-2ACC-EA4F-95A6-60807C70925A}" type="presParOf" srcId="{2C55DF46-CCF8-0D4D-BD73-A5CB2D8E063A}" destId="{76741DEB-3603-9749-B2B9-E1ED5C4450D1}" srcOrd="6" destOrd="0" presId="urn:microsoft.com/office/officeart/2005/8/layout/bProcess4"/>
    <dgm:cxn modelId="{AAE608F3-1174-0847-A4F4-EBE5E2D60083}" type="presParOf" srcId="{76741DEB-3603-9749-B2B9-E1ED5C4450D1}" destId="{1EC68F9D-1974-7B44-B293-4FBDECAD40C7}" srcOrd="0" destOrd="0" presId="urn:microsoft.com/office/officeart/2005/8/layout/bProcess4"/>
    <dgm:cxn modelId="{FE0394B6-0E7E-8C45-AF01-EF0686B5B463}" type="presParOf" srcId="{76741DEB-3603-9749-B2B9-E1ED5C4450D1}" destId="{FB3E112A-EAE4-094D-9974-26FA3650C550}" srcOrd="1" destOrd="0" presId="urn:microsoft.com/office/officeart/2005/8/layout/bProcess4"/>
    <dgm:cxn modelId="{3F6B7534-8D18-9F4A-BDD1-29DC0A082B90}" type="presParOf" srcId="{2C55DF46-CCF8-0D4D-BD73-A5CB2D8E063A}" destId="{4050B632-266E-A84B-A729-21E84B19C67A}" srcOrd="7" destOrd="0" presId="urn:microsoft.com/office/officeart/2005/8/layout/bProcess4"/>
    <dgm:cxn modelId="{6541CB98-CE66-FB47-BBB9-ED69DDD233CA}" type="presParOf" srcId="{2C55DF46-CCF8-0D4D-BD73-A5CB2D8E063A}" destId="{A2E06903-2169-4C42-B6E1-09E03BFFB9FB}" srcOrd="8" destOrd="0" presId="urn:microsoft.com/office/officeart/2005/8/layout/bProcess4"/>
    <dgm:cxn modelId="{5484A682-F5DB-0646-87DC-7823D57F44F3}" type="presParOf" srcId="{A2E06903-2169-4C42-B6E1-09E03BFFB9FB}" destId="{61B69B0B-7CF3-004E-B85C-630A9A56E84F}" srcOrd="0" destOrd="0" presId="urn:microsoft.com/office/officeart/2005/8/layout/bProcess4"/>
    <dgm:cxn modelId="{F9FE616F-8FA9-ED41-B945-13B1FEC655BD}" type="presParOf" srcId="{A2E06903-2169-4C42-B6E1-09E03BFFB9FB}" destId="{2F8256F6-5B88-4C45-8D1B-921156220752}" srcOrd="1" destOrd="0" presId="urn:microsoft.com/office/officeart/2005/8/layout/bProcess4"/>
    <dgm:cxn modelId="{338F80EA-2CA7-0D47-87B1-8EBAA8491FE4}" type="presParOf" srcId="{2C55DF46-CCF8-0D4D-BD73-A5CB2D8E063A}" destId="{CF66F7D0-3110-F142-BC75-9C40EB583B34}" srcOrd="9" destOrd="0" presId="urn:microsoft.com/office/officeart/2005/8/layout/bProcess4"/>
    <dgm:cxn modelId="{7393A359-B057-B247-B5DF-003840ACDE16}" type="presParOf" srcId="{2C55DF46-CCF8-0D4D-BD73-A5CB2D8E063A}" destId="{1BDC5173-8214-4A42-8D9A-5DBA1573B339}" srcOrd="10" destOrd="0" presId="urn:microsoft.com/office/officeart/2005/8/layout/bProcess4"/>
    <dgm:cxn modelId="{32E8A323-564A-4F48-8D3E-D463545BB209}" type="presParOf" srcId="{1BDC5173-8214-4A42-8D9A-5DBA1573B339}" destId="{217B7986-AE04-2D4B-B768-593B6ACA0885}" srcOrd="0" destOrd="0" presId="urn:microsoft.com/office/officeart/2005/8/layout/bProcess4"/>
    <dgm:cxn modelId="{EEE0949B-7220-5148-9B8C-7A3366B8214F}" type="presParOf" srcId="{1BDC5173-8214-4A42-8D9A-5DBA1573B339}" destId="{4D8EB1E8-C439-4C40-9D93-BB818FDA4C44}" srcOrd="1" destOrd="0" presId="urn:microsoft.com/office/officeart/2005/8/layout/bProcess4"/>
    <dgm:cxn modelId="{CD24B9AF-476D-2146-9F89-7918D77D90E6}" type="presParOf" srcId="{2C55DF46-CCF8-0D4D-BD73-A5CB2D8E063A}" destId="{5CED2062-AA17-B04A-A17A-1690444C911F}" srcOrd="11" destOrd="0" presId="urn:microsoft.com/office/officeart/2005/8/layout/bProcess4"/>
    <dgm:cxn modelId="{55A6DDEB-7DFE-3A44-9AE5-D7C26DED5457}" type="presParOf" srcId="{2C55DF46-CCF8-0D4D-BD73-A5CB2D8E063A}" destId="{25801693-E8D1-DA4C-B6BA-551371A04722}" srcOrd="12" destOrd="0" presId="urn:microsoft.com/office/officeart/2005/8/layout/bProcess4"/>
    <dgm:cxn modelId="{3A980900-B6B4-BD45-A722-97436A6968EA}" type="presParOf" srcId="{25801693-E8D1-DA4C-B6BA-551371A04722}" destId="{9B3BEF6E-42AC-2A49-BFF7-1D8489D9093E}" srcOrd="0" destOrd="0" presId="urn:microsoft.com/office/officeart/2005/8/layout/bProcess4"/>
    <dgm:cxn modelId="{C86FAAC6-84CE-D747-8C8B-DAAFB835DEB6}" type="presParOf" srcId="{25801693-E8D1-DA4C-B6BA-551371A04722}" destId="{2618B7ED-D47C-244E-9D23-A2012FBE3556}" srcOrd="1" destOrd="0" presId="urn:microsoft.com/office/officeart/2005/8/layout/bProcess4"/>
    <dgm:cxn modelId="{A10DDE47-E230-E448-8560-EBE1E860BED3}" type="presParOf" srcId="{2C55DF46-CCF8-0D4D-BD73-A5CB2D8E063A}" destId="{D538CEA0-D487-B447-8DCE-2B2BD2A3754A}" srcOrd="13" destOrd="0" presId="urn:microsoft.com/office/officeart/2005/8/layout/bProcess4"/>
    <dgm:cxn modelId="{B50B54F4-7E6B-9C40-B0A0-2595046AB530}" type="presParOf" srcId="{2C55DF46-CCF8-0D4D-BD73-A5CB2D8E063A}" destId="{0D2E99C0-908B-A042-BB15-E4E89003A8DF}" srcOrd="14" destOrd="0" presId="urn:microsoft.com/office/officeart/2005/8/layout/bProcess4"/>
    <dgm:cxn modelId="{6BAB0FCA-F10B-E845-AC73-348BDCFA8666}" type="presParOf" srcId="{0D2E99C0-908B-A042-BB15-E4E89003A8DF}" destId="{D910A98C-D5AB-574C-9EE5-CACE1C8CC3A9}" srcOrd="0" destOrd="0" presId="urn:microsoft.com/office/officeart/2005/8/layout/bProcess4"/>
    <dgm:cxn modelId="{C0CB908C-E94E-824C-8755-A6DD1A67E4F6}" type="presParOf" srcId="{0D2E99C0-908B-A042-BB15-E4E89003A8DF}" destId="{8F733398-E3A3-F041-B1A1-F0EC3DD4A40F}" srcOrd="1" destOrd="0" presId="urn:microsoft.com/office/officeart/2005/8/layout/bProcess4"/>
    <dgm:cxn modelId="{D8C91E00-9CE0-464E-BD1A-23798C0F6872}" type="presParOf" srcId="{2C55DF46-CCF8-0D4D-BD73-A5CB2D8E063A}" destId="{B5E00A8A-1A98-9C48-BC2A-3D5BB623F0A4}" srcOrd="15" destOrd="0" presId="urn:microsoft.com/office/officeart/2005/8/layout/bProcess4"/>
    <dgm:cxn modelId="{2F588087-2DD2-784E-8AD4-F0982E2463C0}" type="presParOf" srcId="{2C55DF46-CCF8-0D4D-BD73-A5CB2D8E063A}" destId="{526EB6E9-DCD8-034F-81CA-7A1623052B94}" srcOrd="16" destOrd="0" presId="urn:microsoft.com/office/officeart/2005/8/layout/bProcess4"/>
    <dgm:cxn modelId="{969C964E-D5E1-884E-B8C4-F051A3C1E8A1}" type="presParOf" srcId="{526EB6E9-DCD8-034F-81CA-7A1623052B94}" destId="{CC944E4E-B471-F54B-86D7-119FD307CF54}" srcOrd="0" destOrd="0" presId="urn:microsoft.com/office/officeart/2005/8/layout/bProcess4"/>
    <dgm:cxn modelId="{BD81C424-770E-E946-A5FC-5A6E0F248D6A}" type="presParOf" srcId="{526EB6E9-DCD8-034F-81CA-7A1623052B94}" destId="{F184C8C4-4214-1346-9631-D0ABD051457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79616-6F22-5D4B-8335-D3EDE9809E2A}">
      <dsp:nvSpPr>
        <dsp:cNvPr id="0" name=""/>
        <dsp:cNvSpPr/>
      </dsp:nvSpPr>
      <dsp:spPr>
        <a:xfrm>
          <a:off x="2773968" y="1181556"/>
          <a:ext cx="1444125" cy="144412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err="1"/>
            <a:t>Menti</a:t>
          </a:r>
          <a:r>
            <a:rPr lang="tr-TR" sz="900" kern="1200" dirty="0"/>
            <a:t> Öğrenci</a:t>
          </a:r>
        </a:p>
      </dsp:txBody>
      <dsp:txXfrm>
        <a:off x="3064301" y="1519835"/>
        <a:ext cx="863459" cy="742310"/>
      </dsp:txXfrm>
    </dsp:sp>
    <dsp:sp modelId="{55E2362A-010E-3445-B0A7-B46DB90357A3}">
      <dsp:nvSpPr>
        <dsp:cNvPr id="0" name=""/>
        <dsp:cNvSpPr/>
      </dsp:nvSpPr>
      <dsp:spPr>
        <a:xfrm>
          <a:off x="1713824" y="840218"/>
          <a:ext cx="1050272" cy="105027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err="1"/>
            <a:t>Mentor</a:t>
          </a:r>
          <a:r>
            <a:rPr lang="tr-TR" sz="900" kern="1200" dirty="0"/>
            <a:t> Öğretmen</a:t>
          </a:r>
        </a:p>
      </dsp:txBody>
      <dsp:txXfrm>
        <a:off x="1978233" y="1106225"/>
        <a:ext cx="521454" cy="518258"/>
      </dsp:txXfrm>
    </dsp:sp>
    <dsp:sp modelId="{DCA4AF13-B394-EC4D-803F-D6D65A1459D6}">
      <dsp:nvSpPr>
        <dsp:cNvPr id="0" name=""/>
        <dsp:cNvSpPr/>
      </dsp:nvSpPr>
      <dsp:spPr>
        <a:xfrm rot="20700000">
          <a:off x="2302084" y="115637"/>
          <a:ext cx="1029052" cy="1029052"/>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PDR</a:t>
          </a:r>
        </a:p>
      </dsp:txBody>
      <dsp:txXfrm rot="-20700000">
        <a:off x="2527786" y="341338"/>
        <a:ext cx="577650" cy="577650"/>
      </dsp:txXfrm>
    </dsp:sp>
    <dsp:sp modelId="{47B3522B-8D7B-6948-853E-EBC655AEFDE4}">
      <dsp:nvSpPr>
        <dsp:cNvPr id="0" name=""/>
        <dsp:cNvSpPr/>
      </dsp:nvSpPr>
      <dsp:spPr>
        <a:xfrm>
          <a:off x="2426649" y="972780"/>
          <a:ext cx="1848480" cy="1848480"/>
        </a:xfrm>
        <a:prstGeom prst="circularArrow">
          <a:avLst>
            <a:gd name="adj1" fmla="val 4688"/>
            <a:gd name="adj2" fmla="val 299029"/>
            <a:gd name="adj3" fmla="val 2461316"/>
            <a:gd name="adj4" fmla="val 1598494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7687F2-0B9F-D046-8F33-6793690CAD16}">
      <dsp:nvSpPr>
        <dsp:cNvPr id="0" name=""/>
        <dsp:cNvSpPr/>
      </dsp:nvSpPr>
      <dsp:spPr>
        <a:xfrm>
          <a:off x="1527823" y="614564"/>
          <a:ext cx="1343036" cy="13430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9D969E-DE3D-0447-B91B-7CF4DCAE6405}">
      <dsp:nvSpPr>
        <dsp:cNvPr id="0" name=""/>
        <dsp:cNvSpPr/>
      </dsp:nvSpPr>
      <dsp:spPr>
        <a:xfrm>
          <a:off x="2064054" y="-103032"/>
          <a:ext cx="1448063" cy="144806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13656-50BE-1A4E-84C3-007365150207}">
      <dsp:nvSpPr>
        <dsp:cNvPr id="0" name=""/>
        <dsp:cNvSpPr/>
      </dsp:nvSpPr>
      <dsp:spPr>
        <a:xfrm>
          <a:off x="997117" y="585703"/>
          <a:ext cx="2457362" cy="85340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1BD88-4040-B745-808A-040638D4D048}">
      <dsp:nvSpPr>
        <dsp:cNvPr id="0" name=""/>
        <dsp:cNvSpPr/>
      </dsp:nvSpPr>
      <dsp:spPr>
        <a:xfrm>
          <a:off x="2075533" y="2213531"/>
          <a:ext cx="476233" cy="30478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C7920D-4A20-C746-ACE3-6A1387C4316F}">
      <dsp:nvSpPr>
        <dsp:cNvPr id="0" name=""/>
        <dsp:cNvSpPr/>
      </dsp:nvSpPr>
      <dsp:spPr>
        <a:xfrm>
          <a:off x="1170691" y="2457362"/>
          <a:ext cx="2285919" cy="571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tr-TR" sz="2000" kern="1200" dirty="0"/>
        </a:p>
      </dsp:txBody>
      <dsp:txXfrm>
        <a:off x="1170691" y="2457362"/>
        <a:ext cx="2285919" cy="571479"/>
      </dsp:txXfrm>
    </dsp:sp>
    <dsp:sp modelId="{1FD2C5D0-A1E3-8047-9157-7DFD8F44992B}">
      <dsp:nvSpPr>
        <dsp:cNvPr id="0" name=""/>
        <dsp:cNvSpPr/>
      </dsp:nvSpPr>
      <dsp:spPr>
        <a:xfrm>
          <a:off x="1974572" y="1043141"/>
          <a:ext cx="857219" cy="8572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tr-TR" sz="700" kern="1200" dirty="0"/>
            <a:t>Branş öğretmenleri (</a:t>
          </a:r>
          <a:r>
            <a:rPr lang="tr-TR" sz="700" kern="1200" dirty="0" err="1"/>
            <a:t>Mentinin</a:t>
          </a:r>
          <a:r>
            <a:rPr lang="tr-TR" sz="700" kern="1200" dirty="0"/>
            <a:t> olumlu iletişim geliştirdiği)</a:t>
          </a:r>
        </a:p>
      </dsp:txBody>
      <dsp:txXfrm>
        <a:off x="2100109" y="1168678"/>
        <a:ext cx="606145" cy="606145"/>
      </dsp:txXfrm>
    </dsp:sp>
    <dsp:sp modelId="{BE90285D-689D-1046-BCB9-81D9A4D28A26}">
      <dsp:nvSpPr>
        <dsp:cNvPr id="0" name=""/>
        <dsp:cNvSpPr/>
      </dsp:nvSpPr>
      <dsp:spPr>
        <a:xfrm>
          <a:off x="1361184" y="400035"/>
          <a:ext cx="857219" cy="857219"/>
        </a:xfrm>
        <a:prstGeom prst="ellipse">
          <a:avLst/>
        </a:prstGeom>
        <a:solidFill>
          <a:srgbClr val="ED69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tr-TR" sz="700" kern="1200" dirty="0"/>
            <a:t>Gönüllü Öğretmenler</a:t>
          </a:r>
        </a:p>
      </dsp:txBody>
      <dsp:txXfrm>
        <a:off x="1486721" y="525572"/>
        <a:ext cx="606145" cy="606145"/>
      </dsp:txXfrm>
    </dsp:sp>
    <dsp:sp modelId="{E2F9E337-0F6C-6749-8F76-B3738E4FF38D}">
      <dsp:nvSpPr>
        <dsp:cNvPr id="0" name=""/>
        <dsp:cNvSpPr/>
      </dsp:nvSpPr>
      <dsp:spPr>
        <a:xfrm>
          <a:off x="2144856" y="140788"/>
          <a:ext cx="857219" cy="8572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tr-TR" sz="700" kern="1200" dirty="0"/>
            <a:t>Sınıf Rehber Öğretmenleri</a:t>
          </a:r>
        </a:p>
      </dsp:txBody>
      <dsp:txXfrm>
        <a:off x="2270393" y="266325"/>
        <a:ext cx="606145" cy="606145"/>
      </dsp:txXfrm>
    </dsp:sp>
    <dsp:sp modelId="{588CEBAD-C496-4F4A-8299-6AD7C44A9800}">
      <dsp:nvSpPr>
        <dsp:cNvPr id="0" name=""/>
        <dsp:cNvSpPr/>
      </dsp:nvSpPr>
      <dsp:spPr>
        <a:xfrm>
          <a:off x="997105" y="407094"/>
          <a:ext cx="2666905" cy="213352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E5B02-AB17-024F-A3A7-2DF114F37FCD}">
      <dsp:nvSpPr>
        <dsp:cNvPr id="0" name=""/>
        <dsp:cNvSpPr/>
      </dsp:nvSpPr>
      <dsp:spPr>
        <a:xfrm>
          <a:off x="1556911" y="0"/>
          <a:ext cx="2604572" cy="542964"/>
        </a:xfrm>
        <a:prstGeom prst="roundRect">
          <a:avLst>
            <a:gd name="adj" fmla="val 10000"/>
          </a:avLst>
        </a:prstGeom>
        <a:solidFill>
          <a:srgbClr val="ED692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tr-TR" sz="700" kern="1200" dirty="0" err="1">
              <a:solidFill>
                <a:schemeClr val="bg1"/>
              </a:solidFill>
            </a:rPr>
            <a:t>Mentorluk</a:t>
          </a:r>
          <a:r>
            <a:rPr lang="tr-TR" sz="700" kern="1200" dirty="0">
              <a:solidFill>
                <a:schemeClr val="bg1"/>
              </a:solidFill>
            </a:rPr>
            <a:t> Sürecine Dahil Edilmesi Önerilmeyen Öğrenciler</a:t>
          </a:r>
        </a:p>
      </dsp:txBody>
      <dsp:txXfrm>
        <a:off x="1572814" y="15903"/>
        <a:ext cx="2572766" cy="511158"/>
      </dsp:txXfrm>
    </dsp:sp>
    <dsp:sp modelId="{86EAF8DD-6551-6949-A870-5E652779D9E2}">
      <dsp:nvSpPr>
        <dsp:cNvPr id="0" name=""/>
        <dsp:cNvSpPr/>
      </dsp:nvSpPr>
      <dsp:spPr>
        <a:xfrm>
          <a:off x="1727251" y="767388"/>
          <a:ext cx="977336" cy="54296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tr-TR" sz="700" kern="1200" dirty="0"/>
            <a:t>Bu öğrencilerin okulların Rehberlik Servisinden destek alması önerilmektedir.</a:t>
          </a:r>
        </a:p>
      </dsp:txBody>
      <dsp:txXfrm>
        <a:off x="1743154" y="783291"/>
        <a:ext cx="945530" cy="511158"/>
      </dsp:txXfrm>
    </dsp:sp>
    <dsp:sp modelId="{693470DB-AB94-D144-8868-7DCF662BCDB6}">
      <dsp:nvSpPr>
        <dsp:cNvPr id="0" name=""/>
        <dsp:cNvSpPr/>
      </dsp:nvSpPr>
      <dsp:spPr>
        <a:xfrm>
          <a:off x="2716181" y="2307600"/>
          <a:ext cx="407223" cy="407223"/>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6DBDF2-D8D6-9B44-BA80-EB2A7BE1A244}">
      <dsp:nvSpPr>
        <dsp:cNvPr id="0" name=""/>
        <dsp:cNvSpPr/>
      </dsp:nvSpPr>
      <dsp:spPr>
        <a:xfrm rot="240000">
          <a:off x="1697749" y="2133100"/>
          <a:ext cx="2444087" cy="1709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08B52-55A9-8646-8BAF-A1F3625003C4}">
      <dsp:nvSpPr>
        <dsp:cNvPr id="0" name=""/>
        <dsp:cNvSpPr/>
      </dsp:nvSpPr>
      <dsp:spPr>
        <a:xfrm rot="240000">
          <a:off x="3167841" y="1825204"/>
          <a:ext cx="969908" cy="334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dirty="0"/>
            <a:t>Mevsimlik işçi olarak çalışan öğrenciler</a:t>
          </a:r>
        </a:p>
      </dsp:txBody>
      <dsp:txXfrm>
        <a:off x="3184192" y="1841555"/>
        <a:ext cx="937206" cy="302250"/>
      </dsp:txXfrm>
    </dsp:sp>
    <dsp:sp modelId="{58C7A9E3-F92A-0442-B853-A869C74EEF1F}">
      <dsp:nvSpPr>
        <dsp:cNvPr id="0" name=""/>
        <dsp:cNvSpPr/>
      </dsp:nvSpPr>
      <dsp:spPr>
        <a:xfrm rot="240000">
          <a:off x="3194989" y="1466847"/>
          <a:ext cx="969908" cy="334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dirty="0"/>
            <a:t>Psikolojik sorunlarla baş etmek zorunda olan öğrenciler</a:t>
          </a:r>
        </a:p>
      </dsp:txBody>
      <dsp:txXfrm>
        <a:off x="3211340" y="1483198"/>
        <a:ext cx="937206" cy="302250"/>
      </dsp:txXfrm>
    </dsp:sp>
    <dsp:sp modelId="{184C0323-DBC1-8949-9780-425BF451CA17}">
      <dsp:nvSpPr>
        <dsp:cNvPr id="0" name=""/>
        <dsp:cNvSpPr/>
      </dsp:nvSpPr>
      <dsp:spPr>
        <a:xfrm rot="240000">
          <a:off x="3222137" y="1108491"/>
          <a:ext cx="969908" cy="334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dirty="0"/>
            <a:t>İhmal, istismar vb. </a:t>
          </a:r>
          <a:r>
            <a:rPr lang="tr-TR" sz="600" kern="1200" dirty="0" err="1"/>
            <a:t>travmatik</a:t>
          </a:r>
          <a:r>
            <a:rPr lang="tr-TR" sz="600" kern="1200" dirty="0"/>
            <a:t> deneyime sahip öğrenciler</a:t>
          </a:r>
        </a:p>
      </dsp:txBody>
      <dsp:txXfrm>
        <a:off x="3238488" y="1124842"/>
        <a:ext cx="937206" cy="302250"/>
      </dsp:txXfrm>
    </dsp:sp>
    <dsp:sp modelId="{0BFE23B3-3EE0-2442-AA15-EF5A9E456131}">
      <dsp:nvSpPr>
        <dsp:cNvPr id="0" name=""/>
        <dsp:cNvSpPr/>
      </dsp:nvSpPr>
      <dsp:spPr>
        <a:xfrm rot="240000">
          <a:off x="3249286" y="750134"/>
          <a:ext cx="969908" cy="334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dirty="0"/>
            <a:t>Erken yaşta evlilik öyküsü olan öğrenciler</a:t>
          </a:r>
        </a:p>
      </dsp:txBody>
      <dsp:txXfrm>
        <a:off x="3265637" y="766485"/>
        <a:ext cx="937206" cy="302250"/>
      </dsp:txXfrm>
    </dsp:sp>
    <dsp:sp modelId="{A2E4A08B-D8DE-324C-9397-DF9488A63B7C}">
      <dsp:nvSpPr>
        <dsp:cNvPr id="0" name=""/>
        <dsp:cNvSpPr/>
      </dsp:nvSpPr>
      <dsp:spPr>
        <a:xfrm rot="240000">
          <a:off x="1756132" y="1727470"/>
          <a:ext cx="969908" cy="334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dirty="0"/>
            <a:t>Madde kullanımı, bağımlılık sorunları olan öğrenciler</a:t>
          </a:r>
        </a:p>
      </dsp:txBody>
      <dsp:txXfrm>
        <a:off x="1772483" y="1743821"/>
        <a:ext cx="937206" cy="302250"/>
      </dsp:txXfrm>
    </dsp:sp>
    <dsp:sp modelId="{BB3F8182-BF20-3E4D-8561-EB11187D26A7}">
      <dsp:nvSpPr>
        <dsp:cNvPr id="0" name=""/>
        <dsp:cNvSpPr/>
      </dsp:nvSpPr>
      <dsp:spPr>
        <a:xfrm rot="240000">
          <a:off x="1783281" y="1369114"/>
          <a:ext cx="969908" cy="334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dirty="0"/>
            <a:t>İntihar düşüncesi veya girişimi olan öğrenciler</a:t>
          </a:r>
        </a:p>
      </dsp:txBody>
      <dsp:txXfrm>
        <a:off x="1799632" y="1385465"/>
        <a:ext cx="937206" cy="302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FD4A1-85CE-BE44-A618-1EF211943C02}">
      <dsp:nvSpPr>
        <dsp:cNvPr id="0" name=""/>
        <dsp:cNvSpPr/>
      </dsp:nvSpPr>
      <dsp:spPr>
        <a:xfrm rot="5400000">
          <a:off x="-356701" y="1114303"/>
          <a:ext cx="1577722" cy="1905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FF624D-1DA5-8B40-BE4B-8806DC845791}">
      <dsp:nvSpPr>
        <dsp:cNvPr id="0" name=""/>
        <dsp:cNvSpPr/>
      </dsp:nvSpPr>
      <dsp:spPr>
        <a:xfrm>
          <a:off x="3900" y="103943"/>
          <a:ext cx="2116731" cy="1270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ODAP Okul Ekibi Üyelerinden Oluşan Bir Komisyon Kurulması, Koordinatör Belirlenmesi</a:t>
          </a:r>
        </a:p>
      </dsp:txBody>
      <dsp:txXfrm>
        <a:off x="41098" y="141141"/>
        <a:ext cx="2042335" cy="1195642"/>
      </dsp:txXfrm>
    </dsp:sp>
    <dsp:sp modelId="{4808C0F8-1980-8849-8C3C-84BF2CFE9DDF}">
      <dsp:nvSpPr>
        <dsp:cNvPr id="0" name=""/>
        <dsp:cNvSpPr/>
      </dsp:nvSpPr>
      <dsp:spPr>
        <a:xfrm rot="5400000">
          <a:off x="-356701" y="2701852"/>
          <a:ext cx="1577722" cy="1905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E8DC9F-4995-F741-8165-873654BE1315}">
      <dsp:nvSpPr>
        <dsp:cNvPr id="0" name=""/>
        <dsp:cNvSpPr/>
      </dsp:nvSpPr>
      <dsp:spPr>
        <a:xfrm>
          <a:off x="3900" y="1691492"/>
          <a:ext cx="2116731" cy="1270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Menti</a:t>
          </a:r>
          <a:r>
            <a:rPr lang="tr-TR" sz="1500" kern="1200" dirty="0"/>
            <a:t> Öğrenci Listesinin Hazırlanması </a:t>
          </a:r>
        </a:p>
      </dsp:txBody>
      <dsp:txXfrm>
        <a:off x="41098" y="1728690"/>
        <a:ext cx="2042335" cy="1195642"/>
      </dsp:txXfrm>
    </dsp:sp>
    <dsp:sp modelId="{2BFD87F9-78A8-0E44-9435-F3B5BF29E0BE}">
      <dsp:nvSpPr>
        <dsp:cNvPr id="0" name=""/>
        <dsp:cNvSpPr/>
      </dsp:nvSpPr>
      <dsp:spPr>
        <a:xfrm>
          <a:off x="437072" y="3495626"/>
          <a:ext cx="2805426" cy="1905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E6B367-0FAD-D745-B4BA-C0F63CC3E3FD}">
      <dsp:nvSpPr>
        <dsp:cNvPr id="0" name=""/>
        <dsp:cNvSpPr/>
      </dsp:nvSpPr>
      <dsp:spPr>
        <a:xfrm>
          <a:off x="3900" y="3279040"/>
          <a:ext cx="2116731" cy="1270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Seçilen Öğrencilerin Özellikleri ile İhtiyaçlarının Belirlenmesi</a:t>
          </a:r>
        </a:p>
      </dsp:txBody>
      <dsp:txXfrm>
        <a:off x="41098" y="3316238"/>
        <a:ext cx="2042335" cy="1195642"/>
      </dsp:txXfrm>
    </dsp:sp>
    <dsp:sp modelId="{4050B632-266E-A84B-A729-21E84B19C67A}">
      <dsp:nvSpPr>
        <dsp:cNvPr id="0" name=""/>
        <dsp:cNvSpPr/>
      </dsp:nvSpPr>
      <dsp:spPr>
        <a:xfrm rot="16200000">
          <a:off x="2458551" y="2701852"/>
          <a:ext cx="1577722" cy="1905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E112A-EAE4-094D-9974-26FA3650C550}">
      <dsp:nvSpPr>
        <dsp:cNvPr id="0" name=""/>
        <dsp:cNvSpPr/>
      </dsp:nvSpPr>
      <dsp:spPr>
        <a:xfrm>
          <a:off x="2819153" y="3279040"/>
          <a:ext cx="2116731" cy="1270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Mentor</a:t>
          </a:r>
          <a:r>
            <a:rPr lang="tr-TR" sz="1500" kern="1200" dirty="0"/>
            <a:t> Öğretmen Listesinin Hazırlanması</a:t>
          </a:r>
        </a:p>
      </dsp:txBody>
      <dsp:txXfrm>
        <a:off x="2856351" y="3316238"/>
        <a:ext cx="2042335" cy="1195642"/>
      </dsp:txXfrm>
    </dsp:sp>
    <dsp:sp modelId="{CF66F7D0-3110-F142-BC75-9C40EB583B34}">
      <dsp:nvSpPr>
        <dsp:cNvPr id="0" name=""/>
        <dsp:cNvSpPr/>
      </dsp:nvSpPr>
      <dsp:spPr>
        <a:xfrm rot="16200000">
          <a:off x="2458551" y="1114303"/>
          <a:ext cx="1577722" cy="1905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8256F6-5B88-4C45-8D1B-921156220752}">
      <dsp:nvSpPr>
        <dsp:cNvPr id="0" name=""/>
        <dsp:cNvSpPr/>
      </dsp:nvSpPr>
      <dsp:spPr>
        <a:xfrm>
          <a:off x="2819153" y="1691492"/>
          <a:ext cx="2116731" cy="1270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Mentor</a:t>
          </a:r>
          <a:r>
            <a:rPr lang="tr-TR" sz="1500" kern="1200" dirty="0"/>
            <a:t> – </a:t>
          </a:r>
          <a:r>
            <a:rPr lang="tr-TR" sz="1500" kern="1200" dirty="0" err="1"/>
            <a:t>Menti</a:t>
          </a:r>
          <a:r>
            <a:rPr lang="tr-TR" sz="1500" kern="1200" dirty="0"/>
            <a:t> Eşleşmesinin Yapılması (Her iki grubun onayı alınarak)</a:t>
          </a:r>
        </a:p>
      </dsp:txBody>
      <dsp:txXfrm>
        <a:off x="2856351" y="1728690"/>
        <a:ext cx="2042335" cy="1195642"/>
      </dsp:txXfrm>
    </dsp:sp>
    <dsp:sp modelId="{5CED2062-AA17-B04A-A17A-1690444C911F}">
      <dsp:nvSpPr>
        <dsp:cNvPr id="0" name=""/>
        <dsp:cNvSpPr/>
      </dsp:nvSpPr>
      <dsp:spPr>
        <a:xfrm>
          <a:off x="3252325" y="320529"/>
          <a:ext cx="2805426" cy="1905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8EB1E8-C439-4C40-9D93-BB818FDA4C44}">
      <dsp:nvSpPr>
        <dsp:cNvPr id="0" name=""/>
        <dsp:cNvSpPr/>
      </dsp:nvSpPr>
      <dsp:spPr>
        <a:xfrm>
          <a:off x="2819153" y="103943"/>
          <a:ext cx="2116731" cy="1270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Mentorlarla</a:t>
          </a:r>
          <a:r>
            <a:rPr lang="tr-TR" sz="1500" kern="1200" dirty="0"/>
            <a:t>; </a:t>
          </a:r>
          <a:r>
            <a:rPr lang="tr-TR" sz="1500" kern="1200" dirty="0" err="1"/>
            <a:t>Mentilerin</a:t>
          </a:r>
          <a:r>
            <a:rPr lang="tr-TR" sz="1500" kern="1200" dirty="0"/>
            <a:t> İhtiyaçları, Sınırlılıklar, Destek Alanları vb. Konularını İçeren Bir Toplantı Yapılması </a:t>
          </a:r>
        </a:p>
      </dsp:txBody>
      <dsp:txXfrm>
        <a:off x="2856351" y="141141"/>
        <a:ext cx="2042335" cy="1195642"/>
      </dsp:txXfrm>
    </dsp:sp>
    <dsp:sp modelId="{D538CEA0-D487-B447-8DCE-2B2BD2A3754A}">
      <dsp:nvSpPr>
        <dsp:cNvPr id="0" name=""/>
        <dsp:cNvSpPr/>
      </dsp:nvSpPr>
      <dsp:spPr>
        <a:xfrm rot="5400000">
          <a:off x="5273804" y="1114303"/>
          <a:ext cx="1577722" cy="1905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18B7ED-D47C-244E-9D23-A2012FBE3556}">
      <dsp:nvSpPr>
        <dsp:cNvPr id="0" name=""/>
        <dsp:cNvSpPr/>
      </dsp:nvSpPr>
      <dsp:spPr>
        <a:xfrm>
          <a:off x="5634406" y="103943"/>
          <a:ext cx="2116731" cy="1270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Programın İçerik ve Uygulama Takviminin Hazırlanması</a:t>
          </a:r>
        </a:p>
      </dsp:txBody>
      <dsp:txXfrm>
        <a:off x="5671604" y="141141"/>
        <a:ext cx="2042335" cy="1195642"/>
      </dsp:txXfrm>
    </dsp:sp>
    <dsp:sp modelId="{B5E00A8A-1A98-9C48-BC2A-3D5BB623F0A4}">
      <dsp:nvSpPr>
        <dsp:cNvPr id="0" name=""/>
        <dsp:cNvSpPr/>
      </dsp:nvSpPr>
      <dsp:spPr>
        <a:xfrm rot="5400000">
          <a:off x="5273804" y="2701852"/>
          <a:ext cx="1577722" cy="19050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733398-E3A3-F041-B1A1-F0EC3DD4A40F}">
      <dsp:nvSpPr>
        <dsp:cNvPr id="0" name=""/>
        <dsp:cNvSpPr/>
      </dsp:nvSpPr>
      <dsp:spPr>
        <a:xfrm>
          <a:off x="5634406" y="1691492"/>
          <a:ext cx="2116731" cy="1270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err="1"/>
            <a:t>Mentor-Menti</a:t>
          </a:r>
          <a:r>
            <a:rPr lang="tr-TR" sz="1500" kern="1200" dirty="0"/>
            <a:t> Görüşmelerinin Gerçekleştirilmesi, İlgili Formların Doldurulması</a:t>
          </a:r>
        </a:p>
      </dsp:txBody>
      <dsp:txXfrm>
        <a:off x="5671604" y="1728690"/>
        <a:ext cx="2042335" cy="1195642"/>
      </dsp:txXfrm>
    </dsp:sp>
    <dsp:sp modelId="{F184C8C4-4214-1346-9631-D0ABD0514575}">
      <dsp:nvSpPr>
        <dsp:cNvPr id="0" name=""/>
        <dsp:cNvSpPr/>
      </dsp:nvSpPr>
      <dsp:spPr>
        <a:xfrm>
          <a:off x="5634406" y="3279040"/>
          <a:ext cx="2116731" cy="1270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Elde Edilen Sonuçların Değerlendirilmesi İçin Etki Raporunun Hazırlanması</a:t>
          </a:r>
        </a:p>
      </dsp:txBody>
      <dsp:txXfrm>
        <a:off x="5671604" y="3316238"/>
        <a:ext cx="2042335" cy="119564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732D2C8-6263-4432-B0B7-7AAA29954646}"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67603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732D2C8-6263-4432-B0B7-7AAA29954646}"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409600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732D2C8-6263-4432-B0B7-7AAA29954646}"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113226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732D2C8-6263-4432-B0B7-7AAA29954646}"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160755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732D2C8-6263-4432-B0B7-7AAA29954646}" type="datetimeFigureOut">
              <a:rPr lang="tr-TR" smtClean="0"/>
              <a:t>8.02.2024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87947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732D2C8-6263-4432-B0B7-7AAA29954646}"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44086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732D2C8-6263-4432-B0B7-7AAA29954646}" type="datetimeFigureOut">
              <a:rPr lang="tr-TR" smtClean="0"/>
              <a:t>8.02.2024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61704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732D2C8-6263-4432-B0B7-7AAA29954646}" type="datetimeFigureOut">
              <a:rPr lang="tr-TR" smtClean="0"/>
              <a:t>8.02.2024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141552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2D2C8-6263-4432-B0B7-7AAA29954646}" type="datetimeFigureOut">
              <a:rPr lang="tr-TR" smtClean="0"/>
              <a:t>8.02.2024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367628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3732D2C8-6263-4432-B0B7-7AAA29954646}"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259924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3732D2C8-6263-4432-B0B7-7AAA29954646}" type="datetimeFigureOut">
              <a:rPr lang="tr-TR" smtClean="0"/>
              <a:t>8.02.2024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4565A4-3966-4287-9DAC-58C7E1B71104}" type="slidenum">
              <a:rPr lang="tr-TR" smtClean="0"/>
              <a:t>‹#›</a:t>
            </a:fld>
            <a:endParaRPr lang="tr-TR"/>
          </a:p>
        </p:txBody>
      </p:sp>
    </p:spTree>
    <p:extLst>
      <p:ext uri="{BB962C8B-B14F-4D97-AF65-F5344CB8AC3E}">
        <p14:creationId xmlns:p14="http://schemas.microsoft.com/office/powerpoint/2010/main" val="169521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2D2C8-6263-4432-B0B7-7AAA29954646}" type="datetimeFigureOut">
              <a:rPr lang="tr-TR" smtClean="0"/>
              <a:t>8.02.2024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565A4-3966-4287-9DAC-58C7E1B71104}" type="slidenum">
              <a:rPr lang="tr-TR" smtClean="0"/>
              <a:t>‹#›</a:t>
            </a:fld>
            <a:endParaRPr lang="tr-TR"/>
          </a:p>
        </p:txBody>
      </p:sp>
    </p:spTree>
    <p:extLst>
      <p:ext uri="{BB962C8B-B14F-4D97-AF65-F5344CB8AC3E}">
        <p14:creationId xmlns:p14="http://schemas.microsoft.com/office/powerpoint/2010/main" val="3883455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4.png"/><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7329D88A-D6D6-8242-9555-36061B4ED6DD}"/>
              </a:ext>
            </a:extLst>
          </p:cNvPr>
          <p:cNvSpPr txBox="1">
            <a:spLocks/>
          </p:cNvSpPr>
          <p:nvPr/>
        </p:nvSpPr>
        <p:spPr>
          <a:xfrm>
            <a:off x="5242558" y="1961742"/>
            <a:ext cx="6888479" cy="11908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tr" sz="2200" b="1" dirty="0">
                <a:solidFill>
                  <a:srgbClr val="FFFFFF"/>
                </a:solidFill>
                <a:highlight>
                  <a:srgbClr val="000000">
                    <a:alpha val="0"/>
                  </a:srgbClr>
                </a:highlight>
                <a:latin typeface="Calibri"/>
                <a:cs typeface="Calibri"/>
              </a:rPr>
            </a:br>
            <a:r>
              <a:rPr lang="tr" sz="2200" b="1" dirty="0">
                <a:solidFill>
                  <a:srgbClr val="FFFFFF"/>
                </a:solidFill>
                <a:highlight>
                  <a:srgbClr val="000000">
                    <a:alpha val="0"/>
                  </a:srgbClr>
                </a:highlight>
                <a:latin typeface="Calibri"/>
                <a:cs typeface="Calibri"/>
              </a:rPr>
              <a:t>Ortaöğretimde Devam ve Okullaşma Oranlarının</a:t>
            </a:r>
            <a:br>
              <a:rPr lang="tr" sz="2200" b="1" dirty="0">
                <a:solidFill>
                  <a:srgbClr val="FFFFFF"/>
                </a:solidFill>
                <a:highlight>
                  <a:srgbClr val="000000">
                    <a:alpha val="0"/>
                  </a:srgbClr>
                </a:highlight>
                <a:latin typeface="Calibri"/>
                <a:cs typeface="Calibri"/>
              </a:rPr>
            </a:br>
            <a:r>
              <a:rPr lang="tr" sz="2200" b="1" dirty="0">
                <a:solidFill>
                  <a:srgbClr val="FFFFFF"/>
                </a:solidFill>
                <a:highlight>
                  <a:srgbClr val="000000">
                    <a:alpha val="0"/>
                  </a:srgbClr>
                </a:highlight>
                <a:latin typeface="Calibri"/>
                <a:cs typeface="Calibri"/>
              </a:rPr>
              <a:t> Artırılması Teknik Destek Projesi TREESP2.2.ENROLMENT/P-01</a:t>
            </a:r>
            <a:endParaRPr lang="tr-TR" sz="2200" dirty="0">
              <a:solidFill>
                <a:schemeClr val="bg1"/>
              </a:solidFill>
            </a:endParaRPr>
          </a:p>
        </p:txBody>
      </p:sp>
      <p:pic>
        <p:nvPicPr>
          <p:cNvPr id="6" name="Resim 5" descr="diyagram içeren bir resim&#10;&#10;Açıklama otomatik olarak oluşturuldu">
            <a:extLst>
              <a:ext uri="{FF2B5EF4-FFF2-40B4-BE49-F238E27FC236}">
                <a16:creationId xmlns:a16="http://schemas.microsoft.com/office/drawing/2014/main" id="{A3D092E9-2C66-9F1D-D2C2-64BDAD71D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7072"/>
            <a:ext cx="5529767" cy="3487180"/>
          </a:xfrm>
          <a:prstGeom prst="rect">
            <a:avLst/>
          </a:prstGeom>
        </p:spPr>
      </p:pic>
      <p:sp>
        <p:nvSpPr>
          <p:cNvPr id="2" name="Alt Başlık 2">
            <a:extLst>
              <a:ext uri="{FF2B5EF4-FFF2-40B4-BE49-F238E27FC236}">
                <a16:creationId xmlns:a16="http://schemas.microsoft.com/office/drawing/2014/main" id="{0701ABEC-8128-7CEB-51BC-9D78BD6C0080}"/>
              </a:ext>
            </a:extLst>
          </p:cNvPr>
          <p:cNvSpPr txBox="1">
            <a:spLocks/>
          </p:cNvSpPr>
          <p:nvPr/>
        </p:nvSpPr>
        <p:spPr>
          <a:xfrm>
            <a:off x="4522518" y="3259969"/>
            <a:ext cx="7608519" cy="2236889"/>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2396" indent="0" algn="ctr" rtl="0">
              <a:buNone/>
            </a:pPr>
            <a:endParaRPr lang="tr" sz="3600" b="1" dirty="0">
              <a:solidFill>
                <a:schemeClr val="bg1"/>
              </a:solidFill>
              <a:latin typeface="Calibri" panose="020F0502020204030204" pitchFamily="34" charset="0"/>
              <a:cs typeface="Calibri" panose="020F0502020204030204" pitchFamily="34" charset="0"/>
            </a:endParaRPr>
          </a:p>
          <a:p>
            <a:pPr marL="152396" indent="0" algn="ctr" rtl="0">
              <a:buNone/>
            </a:pPr>
            <a:r>
              <a:rPr lang="tr" sz="3600" b="1" dirty="0">
                <a:solidFill>
                  <a:schemeClr val="bg1"/>
                </a:solidFill>
                <a:latin typeface="Calibri" panose="020F0502020204030204" pitchFamily="34" charset="0"/>
                <a:cs typeface="Calibri" panose="020F0502020204030204" pitchFamily="34" charset="0"/>
              </a:rPr>
              <a:t>MENTORLUK UYGULAMALARI ÇEVRİMİÇİ BİLGİLENDİRME SEMİNERİ</a:t>
            </a:r>
          </a:p>
          <a:p>
            <a:pPr marL="152396" indent="0" algn="ctr" rtl="0">
              <a:buNone/>
            </a:pPr>
            <a:r>
              <a:rPr lang="it-IT" sz="1800" b="1" dirty="0">
                <a:solidFill>
                  <a:schemeClr val="bg1"/>
                </a:solidFill>
                <a:latin typeface="Calibri" panose="020F0502020204030204" pitchFamily="34" charset="0"/>
                <a:cs typeface="Calibri" panose="020F0502020204030204" pitchFamily="34" charset="0"/>
              </a:rPr>
              <a:t>8 </a:t>
            </a:r>
            <a:r>
              <a:rPr lang="it-IT" sz="1800" b="1" dirty="0" err="1">
                <a:solidFill>
                  <a:schemeClr val="bg1"/>
                </a:solidFill>
                <a:latin typeface="Calibri" panose="020F0502020204030204" pitchFamily="34" charset="0"/>
                <a:cs typeface="Calibri" panose="020F0502020204030204" pitchFamily="34" charset="0"/>
              </a:rPr>
              <a:t>Şubat</a:t>
            </a:r>
            <a:r>
              <a:rPr lang="it-IT" sz="1800" b="1" dirty="0">
                <a:solidFill>
                  <a:schemeClr val="bg1"/>
                </a:solidFill>
                <a:latin typeface="Calibri" panose="020F0502020204030204" pitchFamily="34" charset="0"/>
                <a:cs typeface="Calibri" panose="020F0502020204030204" pitchFamily="34" charset="0"/>
              </a:rPr>
              <a:t> 2024</a:t>
            </a:r>
          </a:p>
          <a:p>
            <a:pPr rtl="0"/>
            <a:endParaRPr lang="tr-TR" sz="3600" dirty="0">
              <a:solidFill>
                <a:schemeClr val="bg1"/>
              </a:solidFill>
            </a:endParaRPr>
          </a:p>
          <a:p>
            <a:pPr marL="152396" algn="l" rtl="0"/>
            <a:endParaRPr lang="tr-TR" dirty="0">
              <a:solidFill>
                <a:schemeClr val="bg1"/>
              </a:solidFill>
              <a:latin typeface="Calibri" panose="020F0502020204030204" pitchFamily="34" charset="0"/>
              <a:cs typeface="Calibri" panose="020F0502020204030204" pitchFamily="34" charset="0"/>
            </a:endParaRPr>
          </a:p>
          <a:p>
            <a:pPr algn="l" rtl="0"/>
            <a:endParaRPr lang="tr-TR" dirty="0">
              <a:solidFill>
                <a:schemeClr val="bg1"/>
              </a:solidFill>
            </a:endParaRPr>
          </a:p>
        </p:txBody>
      </p:sp>
    </p:spTree>
    <p:extLst>
      <p:ext uri="{BB962C8B-B14F-4D97-AF65-F5344CB8AC3E}">
        <p14:creationId xmlns:p14="http://schemas.microsoft.com/office/powerpoint/2010/main" val="248160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65827D-856F-E85D-DAB9-15640EF64660}"/>
              </a:ext>
            </a:extLst>
          </p:cNvPr>
          <p:cNvSpPr>
            <a:spLocks noGrp="1"/>
          </p:cNvSpPr>
          <p:nvPr>
            <p:ph idx="1"/>
          </p:nvPr>
        </p:nvSpPr>
        <p:spPr>
          <a:xfrm>
            <a:off x="710396" y="2511706"/>
            <a:ext cx="10771207" cy="3345084"/>
          </a:xfrm>
          <a:ln>
            <a:solidFill>
              <a:schemeClr val="accent2">
                <a:alpha val="72000"/>
              </a:schemeClr>
            </a:solidFill>
          </a:ln>
        </p:spPr>
        <p:txBody>
          <a:bodyPr>
            <a:normAutofit fontScale="55000" lnSpcReduction="20000"/>
          </a:bodyPr>
          <a:lstStyle/>
          <a:p>
            <a:pPr algn="just"/>
            <a:endParaRPr lang="tr-TR" sz="3400" dirty="0"/>
          </a:p>
          <a:p>
            <a:pPr algn="just"/>
            <a:r>
              <a:rPr lang="tr-TR" sz="2900" dirty="0"/>
              <a:t>Sahip olduğu yaşamsal deneyimleri paylaşır,</a:t>
            </a:r>
          </a:p>
          <a:p>
            <a:pPr algn="just"/>
            <a:r>
              <a:rPr lang="tr-TR" sz="2900" dirty="0" err="1"/>
              <a:t>Mentisine</a:t>
            </a:r>
            <a:r>
              <a:rPr lang="tr-TR" sz="2900" dirty="0"/>
              <a:t> ulaşılabilir hedefler koyar ve onun bu hedeflere doğru yolculuğunu yapıcı bir şekilde izler,</a:t>
            </a:r>
          </a:p>
          <a:p>
            <a:pPr algn="just"/>
            <a:r>
              <a:rPr lang="tr-TR" sz="2900" dirty="0"/>
              <a:t>Yolundaki engelleri önyargısızca kaldırmasına yardımcı olur,</a:t>
            </a:r>
          </a:p>
          <a:p>
            <a:pPr algn="just"/>
            <a:r>
              <a:rPr lang="tr-TR" sz="2900" dirty="0" err="1"/>
              <a:t>Menti</a:t>
            </a:r>
            <a:r>
              <a:rPr lang="tr-TR" sz="2900" dirty="0"/>
              <a:t> hata yaptığında; sakin ve rahat karşılar, çözüme ulaşmasını kolaylaştıracak yönlendirmeler yapar, </a:t>
            </a:r>
          </a:p>
          <a:p>
            <a:pPr algn="just"/>
            <a:r>
              <a:rPr lang="tr-TR" sz="2900" dirty="0"/>
              <a:t>Olumsuz duyguların da olumlu duygular kadar normal olduğunu bilir,</a:t>
            </a:r>
          </a:p>
          <a:p>
            <a:pPr algn="just"/>
            <a:r>
              <a:rPr lang="tr-TR" sz="2900" dirty="0"/>
              <a:t>Bu duyguları, </a:t>
            </a:r>
            <a:r>
              <a:rPr lang="tr-TR" sz="2900" dirty="0" err="1"/>
              <a:t>mentinin</a:t>
            </a:r>
            <a:r>
              <a:rPr lang="tr-TR" sz="2900" dirty="0"/>
              <a:t> hayatında neler olup bittiğini anlamak üzere ipucu olarak kullanır ve bunu bir yakınlık kurma fırsatına dönüştürür,</a:t>
            </a:r>
          </a:p>
          <a:p>
            <a:pPr algn="just"/>
            <a:r>
              <a:rPr lang="tr-TR" sz="2900" dirty="0" err="1"/>
              <a:t>Mentinin</a:t>
            </a:r>
            <a:r>
              <a:rPr lang="tr-TR" sz="2900" dirty="0"/>
              <a:t> davranışlarının altında yatan duyguları fark edebilir,</a:t>
            </a:r>
          </a:p>
          <a:p>
            <a:pPr algn="just"/>
            <a:r>
              <a:rPr lang="tr-TR" sz="2900" dirty="0" err="1"/>
              <a:t>Mentinin</a:t>
            </a:r>
            <a:r>
              <a:rPr lang="tr-TR" sz="2900" dirty="0"/>
              <a:t> kendi duygularını tanıması ve ifade edebilmesini destekler.</a:t>
            </a:r>
          </a:p>
          <a:p>
            <a:pPr algn="just"/>
            <a:r>
              <a:rPr lang="tr-TR" sz="2900" dirty="0"/>
              <a:t>…</a:t>
            </a:r>
          </a:p>
          <a:p>
            <a:pPr algn="just"/>
            <a:endParaRPr lang="tr-TR" sz="2900" dirty="0"/>
          </a:p>
          <a:p>
            <a:pPr algn="just"/>
            <a:endParaRPr lang="tr-TR" sz="2000" dirty="0"/>
          </a:p>
          <a:p>
            <a:pPr marL="0" indent="0" algn="just">
              <a:buNone/>
            </a:pPr>
            <a:endParaRPr lang="tr-TR" sz="2000" dirty="0"/>
          </a:p>
        </p:txBody>
      </p:sp>
      <p:pic>
        <p:nvPicPr>
          <p:cNvPr id="4" name="Resim 3">
            <a:extLst>
              <a:ext uri="{FF2B5EF4-FFF2-40B4-BE49-F238E27FC236}">
                <a16:creationId xmlns:a16="http://schemas.microsoft.com/office/drawing/2014/main" id="{B60C8CAD-0D3F-B6E9-AB2F-0FF3D34E1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14" y="1824784"/>
            <a:ext cx="11099800" cy="571500"/>
          </a:xfrm>
          <a:prstGeom prst="rect">
            <a:avLst/>
          </a:prstGeom>
        </p:spPr>
      </p:pic>
      <p:sp>
        <p:nvSpPr>
          <p:cNvPr id="5" name="Unvan 1">
            <a:extLst>
              <a:ext uri="{FF2B5EF4-FFF2-40B4-BE49-F238E27FC236}">
                <a16:creationId xmlns:a16="http://schemas.microsoft.com/office/drawing/2014/main" id="{DC708F99-9D0F-36DF-0418-F97C4F23C4A7}"/>
              </a:ext>
            </a:extLst>
          </p:cNvPr>
          <p:cNvSpPr txBox="1"/>
          <p:nvPr/>
        </p:nvSpPr>
        <p:spPr>
          <a:xfrm>
            <a:off x="838200" y="1841157"/>
            <a:ext cx="10515600" cy="555127"/>
          </a:xfrm>
          <a:prstGeom prst="rect">
            <a:avLst/>
          </a:prstGeom>
        </p:spPr>
        <p:txBody>
          <a:bodyPr vert="horz" lIns="91440" tIns="45720" rIns="91440" bIns="45720" rtlCol="0" anchor="ctr">
            <a:noAutofit/>
          </a:bodyPr>
          <a:lstStyle>
            <a:defPPr marR="0" lvl="0" algn="l" rtl="0">
              <a:lnSpc>
                <a:spcPct val="100000"/>
              </a:lnSpc>
              <a:spcBef>
                <a:spcPct val="0"/>
              </a:spcBef>
              <a:spcAft>
                <a:spcPct val="0"/>
              </a:spcAft>
              <a:defRPr/>
            </a:defPPr>
            <a:lvl1pPr marR="0" lvl="0" algn="l" defTabSz="914400" rtl="0" eaLnBrk="1" latinLnBrk="0" hangingPunct="1">
              <a:lnSpc>
                <a:spcPct val="100000"/>
              </a:lnSpc>
              <a:spcBef>
                <a:spcPct val="0"/>
              </a:spcBef>
              <a:spcAft>
                <a:spcPct val="0"/>
              </a:spcAft>
              <a:buClr>
                <a:srgbClr val="000000"/>
              </a:buClr>
              <a:buFont typeface="Arial"/>
              <a:buNone/>
              <a:defRPr sz="1400" b="0" i="0" u="none" strike="noStrike" kern="1200"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TR" sz="2800" b="1" dirty="0">
                <a:solidFill>
                  <a:schemeClr val="bg1"/>
                </a:solidFill>
                <a:latin typeface="+mn-lt"/>
                <a:cs typeface="Calibri"/>
              </a:rPr>
              <a:t>Duygu Koçluğu Yapan </a:t>
            </a:r>
            <a:r>
              <a:rPr lang="tr-TR" sz="2800" b="1" dirty="0" err="1">
                <a:solidFill>
                  <a:schemeClr val="bg1"/>
                </a:solidFill>
                <a:latin typeface="+mn-lt"/>
                <a:cs typeface="Calibri"/>
              </a:rPr>
              <a:t>Mentorlar</a:t>
            </a:r>
            <a:r>
              <a:rPr lang="tr-TR" sz="2800" b="1" dirty="0">
                <a:solidFill>
                  <a:schemeClr val="bg1"/>
                </a:solidFill>
                <a:latin typeface="+mn-lt"/>
                <a:cs typeface="Calibri"/>
              </a:rPr>
              <a:t>;</a:t>
            </a:r>
            <a:endParaRPr lang="tr" sz="2800" b="1" dirty="0">
              <a:solidFill>
                <a:schemeClr val="bg1"/>
              </a:solidFill>
              <a:latin typeface="+mn-lt"/>
              <a:cs typeface="Calibri"/>
            </a:endParaRPr>
          </a:p>
        </p:txBody>
      </p:sp>
      <p:pic>
        <p:nvPicPr>
          <p:cNvPr id="6" name="Resim 5" descr="ok içeren bir resim&#10;&#10;Açıklama otomatik olarak oluşturuldu">
            <a:extLst>
              <a:ext uri="{FF2B5EF4-FFF2-40B4-BE49-F238E27FC236}">
                <a16:creationId xmlns:a16="http://schemas.microsoft.com/office/drawing/2014/main" id="{ABE46CD8-78A8-477B-B5FC-63A326156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447" y="871752"/>
            <a:ext cx="1990553" cy="1178543"/>
          </a:xfrm>
          <a:prstGeom prst="rect">
            <a:avLst/>
          </a:prstGeom>
        </p:spPr>
      </p:pic>
    </p:spTree>
    <p:extLst>
      <p:ext uri="{BB962C8B-B14F-4D97-AF65-F5344CB8AC3E}">
        <p14:creationId xmlns:p14="http://schemas.microsoft.com/office/powerpoint/2010/main" val="309624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0DC363-9687-61F4-BAAD-1B5C5C837B6A}"/>
              </a:ext>
            </a:extLst>
          </p:cNvPr>
          <p:cNvSpPr>
            <a:spLocks noGrp="1"/>
          </p:cNvSpPr>
          <p:nvPr>
            <p:ph type="ctrTitle"/>
          </p:nvPr>
        </p:nvSpPr>
        <p:spPr>
          <a:xfrm>
            <a:off x="0" y="2858946"/>
            <a:ext cx="12192000" cy="1608881"/>
          </a:xfrm>
          <a:ln>
            <a:solidFill>
              <a:schemeClr val="accent2">
                <a:alpha val="63000"/>
              </a:schemeClr>
            </a:solidFill>
          </a:ln>
        </p:spPr>
        <p:txBody>
          <a:bodyPr anchor="ctr">
            <a:normAutofit/>
          </a:bodyPr>
          <a:lstStyle/>
          <a:p>
            <a:pPr marL="571500" indent="-571500">
              <a:buSzPct val="100000"/>
              <a:buFont typeface=".Apple Color Emoji UI"/>
              <a:buChar char="✏️"/>
            </a:pPr>
            <a:r>
              <a:rPr lang="it-IT" sz="4000" b="1" noProof="1">
                <a:solidFill>
                  <a:schemeClr val="accent2"/>
                </a:solidFill>
              </a:rPr>
              <a:t>Mentorluk Çeşitleri</a:t>
            </a:r>
          </a:p>
        </p:txBody>
      </p:sp>
    </p:spTree>
    <p:extLst>
      <p:ext uri="{BB962C8B-B14F-4D97-AF65-F5344CB8AC3E}">
        <p14:creationId xmlns:p14="http://schemas.microsoft.com/office/powerpoint/2010/main" val="375868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7DDF62C8-1B42-6CE4-BA46-46BB0F9602EE}"/>
              </a:ext>
            </a:extLst>
          </p:cNvPr>
          <p:cNvSpPr>
            <a:spLocks noGrp="1"/>
          </p:cNvSpPr>
          <p:nvPr>
            <p:ph type="body" idx="1"/>
          </p:nvPr>
        </p:nvSpPr>
        <p:spPr>
          <a:xfrm>
            <a:off x="685308" y="2164465"/>
            <a:ext cx="5157787" cy="535481"/>
          </a:xfrm>
          <a:ln>
            <a:solidFill>
              <a:schemeClr val="accent2">
                <a:alpha val="88161"/>
              </a:schemeClr>
            </a:solidFill>
          </a:ln>
        </p:spPr>
        <p:txBody>
          <a:bodyPr/>
          <a:lstStyle/>
          <a:p>
            <a:pPr algn="ctr"/>
            <a:r>
              <a:rPr lang="tr-TR" dirty="0"/>
              <a:t>Doğal Mentorluk</a:t>
            </a:r>
          </a:p>
        </p:txBody>
      </p:sp>
      <p:sp>
        <p:nvSpPr>
          <p:cNvPr id="4" name="İçerik Yer Tutucusu 3">
            <a:extLst>
              <a:ext uri="{FF2B5EF4-FFF2-40B4-BE49-F238E27FC236}">
                <a16:creationId xmlns:a16="http://schemas.microsoft.com/office/drawing/2014/main" id="{7B0B8D83-88D8-5978-DF0A-5989ED6668BC}"/>
              </a:ext>
            </a:extLst>
          </p:cNvPr>
          <p:cNvSpPr>
            <a:spLocks noGrp="1"/>
          </p:cNvSpPr>
          <p:nvPr>
            <p:ph sz="half" idx="2"/>
          </p:nvPr>
        </p:nvSpPr>
        <p:spPr>
          <a:xfrm>
            <a:off x="659906" y="2894819"/>
            <a:ext cx="5157787" cy="1263235"/>
          </a:xfrm>
          <a:ln>
            <a:solidFill>
              <a:schemeClr val="accent2">
                <a:alpha val="72000"/>
              </a:schemeClr>
            </a:solidFill>
          </a:ln>
        </p:spPr>
        <p:txBody>
          <a:bodyPr/>
          <a:lstStyle/>
          <a:p>
            <a:pPr algn="just"/>
            <a:r>
              <a:rPr lang="tr-TR" sz="2000" dirty="0" err="1"/>
              <a:t>Mentorun</a:t>
            </a:r>
            <a:r>
              <a:rPr lang="tr-TR" sz="2000" dirty="0"/>
              <a:t> yada </a:t>
            </a:r>
            <a:r>
              <a:rPr lang="tr-TR" sz="2000" dirty="0" err="1"/>
              <a:t>mentinin</a:t>
            </a:r>
            <a:r>
              <a:rPr lang="tr-TR" sz="2000" dirty="0"/>
              <a:t>, herhangi bir mentorluk programı olmadan çevresindeki yetişkinlerle kurduğu, doğal olarak gelişen bir mentorluk türüdür.</a:t>
            </a:r>
          </a:p>
          <a:p>
            <a:endParaRPr lang="tr-TR" dirty="0"/>
          </a:p>
        </p:txBody>
      </p:sp>
      <p:sp>
        <p:nvSpPr>
          <p:cNvPr id="5" name="Metin Yer Tutucusu 4">
            <a:extLst>
              <a:ext uri="{FF2B5EF4-FFF2-40B4-BE49-F238E27FC236}">
                <a16:creationId xmlns:a16="http://schemas.microsoft.com/office/drawing/2014/main" id="{30BB8359-AC62-FA88-7A2E-1122B81663B5}"/>
              </a:ext>
            </a:extLst>
          </p:cNvPr>
          <p:cNvSpPr>
            <a:spLocks noGrp="1"/>
          </p:cNvSpPr>
          <p:nvPr>
            <p:ph type="body" sz="quarter" idx="3"/>
          </p:nvPr>
        </p:nvSpPr>
        <p:spPr>
          <a:xfrm>
            <a:off x="6348906" y="2164465"/>
            <a:ext cx="5183188" cy="535482"/>
          </a:xfrm>
          <a:ln>
            <a:solidFill>
              <a:schemeClr val="accent2">
                <a:alpha val="67000"/>
              </a:schemeClr>
            </a:solidFill>
          </a:ln>
        </p:spPr>
        <p:txBody>
          <a:bodyPr/>
          <a:lstStyle/>
          <a:p>
            <a:pPr algn="ctr"/>
            <a:r>
              <a:rPr lang="tr-TR" dirty="0"/>
              <a:t>Formel Mentorluk</a:t>
            </a:r>
          </a:p>
        </p:txBody>
      </p:sp>
      <p:sp>
        <p:nvSpPr>
          <p:cNvPr id="6" name="İçerik Yer Tutucusu 5">
            <a:extLst>
              <a:ext uri="{FF2B5EF4-FFF2-40B4-BE49-F238E27FC236}">
                <a16:creationId xmlns:a16="http://schemas.microsoft.com/office/drawing/2014/main" id="{5DBCCC81-641A-BC2D-928F-28B63258743E}"/>
              </a:ext>
            </a:extLst>
          </p:cNvPr>
          <p:cNvSpPr>
            <a:spLocks noGrp="1"/>
          </p:cNvSpPr>
          <p:nvPr>
            <p:ph sz="quarter" idx="4"/>
          </p:nvPr>
        </p:nvSpPr>
        <p:spPr>
          <a:xfrm>
            <a:off x="6348906" y="2913224"/>
            <a:ext cx="5183188" cy="1244830"/>
          </a:xfrm>
          <a:ln>
            <a:solidFill>
              <a:schemeClr val="accent2">
                <a:alpha val="75000"/>
              </a:schemeClr>
            </a:solidFill>
          </a:ln>
        </p:spPr>
        <p:txBody>
          <a:bodyPr>
            <a:normAutofit/>
          </a:bodyPr>
          <a:lstStyle/>
          <a:p>
            <a:pPr algn="just"/>
            <a:r>
              <a:rPr lang="tr-TR" sz="2000" dirty="0" err="1"/>
              <a:t>Mentor</a:t>
            </a:r>
            <a:r>
              <a:rPr lang="tr-TR" sz="2000" dirty="0"/>
              <a:t> ve </a:t>
            </a:r>
            <a:r>
              <a:rPr lang="tr-TR" sz="2000" dirty="0" err="1"/>
              <a:t>mentinin</a:t>
            </a:r>
            <a:r>
              <a:rPr lang="tr-TR" sz="2000" dirty="0"/>
              <a:t> yapılandırılmış mentorluk programları aracılığıyla birbirleri ile eşleştirildiği mentorluk türüdür.</a:t>
            </a:r>
          </a:p>
        </p:txBody>
      </p:sp>
      <p:pic>
        <p:nvPicPr>
          <p:cNvPr id="1026" name="Picture 2" descr="Tik İşareti (✓) Nasıl Yapılır ? – Webdunya">
            <a:extLst>
              <a:ext uri="{FF2B5EF4-FFF2-40B4-BE49-F238E27FC236}">
                <a16:creationId xmlns:a16="http://schemas.microsoft.com/office/drawing/2014/main" id="{107D15EB-5965-5432-6433-5C44972D5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188" y="4371331"/>
            <a:ext cx="2027740" cy="20277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Yol Patika Otoban Vektör Simgesi Seyahat Ulaşım Hizmeti Seyir Sembolü Stok  Vektörü © Seamartini 402286390">
            <a:extLst>
              <a:ext uri="{FF2B5EF4-FFF2-40B4-BE49-F238E27FC236}">
                <a16:creationId xmlns:a16="http://schemas.microsoft.com/office/drawing/2014/main" id="{1210C979-3303-B7DF-B3EB-CE316D352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7" y="4177161"/>
            <a:ext cx="2432785" cy="222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3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66237038-D979-F63E-69C6-1A15ACE38EB0}"/>
              </a:ext>
            </a:extLst>
          </p:cNvPr>
          <p:cNvGraphicFramePr>
            <a:graphicFrameLocks noGrp="1"/>
          </p:cNvGraphicFramePr>
          <p:nvPr>
            <p:extLst>
              <p:ext uri="{D42A27DB-BD31-4B8C-83A1-F6EECF244321}">
                <p14:modId xmlns:p14="http://schemas.microsoft.com/office/powerpoint/2010/main" val="3597636302"/>
              </p:ext>
            </p:extLst>
          </p:nvPr>
        </p:nvGraphicFramePr>
        <p:xfrm>
          <a:off x="598026" y="2826257"/>
          <a:ext cx="10995948" cy="2421352"/>
        </p:xfrm>
        <a:graphic>
          <a:graphicData uri="http://schemas.openxmlformats.org/drawingml/2006/table">
            <a:tbl>
              <a:tblPr firstRow="1" bandRow="1">
                <a:tableStyleId>{5C22544A-7EE6-4342-B048-85BDC9FD1C3A}</a:tableStyleId>
              </a:tblPr>
              <a:tblGrid>
                <a:gridCol w="2136556">
                  <a:extLst>
                    <a:ext uri="{9D8B030D-6E8A-4147-A177-3AD203B41FA5}">
                      <a16:colId xmlns:a16="http://schemas.microsoft.com/office/drawing/2014/main" val="1881803370"/>
                    </a:ext>
                  </a:extLst>
                </a:gridCol>
                <a:gridCol w="8859392">
                  <a:extLst>
                    <a:ext uri="{9D8B030D-6E8A-4147-A177-3AD203B41FA5}">
                      <a16:colId xmlns:a16="http://schemas.microsoft.com/office/drawing/2014/main" val="19165369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noProof="1">
                          <a:solidFill>
                            <a:schemeClr val="tx1"/>
                          </a:solidFill>
                          <a:effectLst/>
                          <a:latin typeface="+mn-lt"/>
                          <a:ea typeface="Calibri" panose="020F0502020204030204" pitchFamily="34" charset="0"/>
                          <a:cs typeface="Calibri" panose="020F0502020204030204" pitchFamily="34" charset="0"/>
                        </a:rPr>
                        <a:t>Birebir Mentorluk (30)</a:t>
                      </a:r>
                      <a:endParaRPr lang="en-GB" sz="1400" b="1" noProof="1">
                        <a:solidFill>
                          <a:schemeClr val="tx1"/>
                        </a:solidFill>
                        <a:effectLst/>
                        <a:latin typeface="+mn-lt"/>
                        <a:ea typeface="Calibri" panose="020F0502020204030204" pitchFamily="34" charset="0"/>
                        <a:cs typeface="Calibri" panose="020F0502020204030204" pitchFamily="34" charset="0"/>
                      </a:endParaRPr>
                    </a:p>
                    <a:p>
                      <a:endParaRPr lang="tr-TR" noProof="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0" indent="-285750" algn="just">
                        <a:lnSpc>
                          <a:spcPct val="107000"/>
                        </a:lnSpc>
                        <a:buFont typeface="Arial" panose="020B0604020202020204" pitchFamily="34" charset="0"/>
                        <a:buChar char="•"/>
                      </a:pPr>
                      <a:r>
                        <a:rPr lang="tr-TR" sz="1200" b="0" noProof="1">
                          <a:solidFill>
                            <a:schemeClr val="tx1"/>
                          </a:solidFill>
                          <a:effectLst/>
                          <a:latin typeface="+mn-lt"/>
                          <a:ea typeface="Calibri" panose="020F0502020204030204" pitchFamily="34" charset="0"/>
                          <a:cs typeface="Calibri" panose="020F0502020204030204" pitchFamily="34" charset="0"/>
                        </a:rPr>
                        <a:t>Bir yetişkinin bir gence mentorluk etmesidir. </a:t>
                      </a:r>
                    </a:p>
                    <a:p>
                      <a:pPr marL="285750" lvl="0" indent="-285750" algn="just">
                        <a:lnSpc>
                          <a:spcPct val="107000"/>
                        </a:lnSpc>
                        <a:buFont typeface="Arial" panose="020B0604020202020204" pitchFamily="34" charset="0"/>
                        <a:buChar char="•"/>
                      </a:pPr>
                      <a:r>
                        <a:rPr lang="tr-TR" sz="1200" b="0" noProof="1">
                          <a:solidFill>
                            <a:schemeClr val="tx1"/>
                          </a:solidFill>
                          <a:effectLst/>
                          <a:latin typeface="+mn-lt"/>
                          <a:ea typeface="Calibri" panose="020F0502020204030204" pitchFamily="34" charset="0"/>
                          <a:cs typeface="Calibri" panose="020F0502020204030204" pitchFamily="34" charset="0"/>
                        </a:rPr>
                        <a:t>Mentor, belli bir süre boyunca menti ile düzenli olarak görüşmelidir. </a:t>
                      </a:r>
                      <a:r>
                        <a:rPr lang="tr-TR" sz="1200" b="0" u="sng" noProof="1">
                          <a:solidFill>
                            <a:schemeClr val="tx1"/>
                          </a:solidFill>
                          <a:effectLst/>
                          <a:latin typeface="+mn-lt"/>
                          <a:ea typeface="Calibri" panose="020F0502020204030204" pitchFamily="34" charset="0"/>
                          <a:cs typeface="Calibri" panose="020F0502020204030204" pitchFamily="34" charset="0"/>
                        </a:rPr>
                        <a:t>Okul temelli geleneksel birebir mentorlukta ise görüşmeler okulun koşulları ve açık olduğu zamanlar göz önünde bulundurularak planlanır.</a:t>
                      </a:r>
                      <a:r>
                        <a:rPr lang="en-GB" sz="1200" b="0" u="sng" noProof="1">
                          <a:solidFill>
                            <a:schemeClr val="tx1"/>
                          </a:solidFill>
                          <a:effectLst/>
                          <a:latin typeface="+mn-lt"/>
                          <a:ea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739966"/>
                  </a:ext>
                </a:extLst>
              </a:tr>
              <a:tr h="740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1">
                          <a:solidFill>
                            <a:schemeClr val="tx1"/>
                          </a:solidFill>
                        </a:rPr>
                        <a:t>Grup </a:t>
                      </a:r>
                      <a:r>
                        <a:rPr lang="tr-TR" sz="1400" b="1" noProof="1">
                          <a:solidFill>
                            <a:schemeClr val="tx1"/>
                          </a:solidFill>
                        </a:rPr>
                        <a:t>Mentorluğu (70)</a:t>
                      </a:r>
                      <a:endParaRPr lang="en-US" sz="1400" b="1" noProof="1">
                        <a:solidFill>
                          <a:schemeClr val="tx1"/>
                        </a:solidFill>
                      </a:endParaRPr>
                    </a:p>
                    <a:p>
                      <a:endParaRPr lang="tr-TR" sz="1400" noProof="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tr-TR" sz="1200" noProof="1">
                          <a:solidFill>
                            <a:schemeClr val="tx1"/>
                          </a:solidFill>
                        </a:rPr>
                        <a:t>Bir yetişkinin gençlerden oluşan </a:t>
                      </a:r>
                      <a:r>
                        <a:rPr lang="tr-TR" sz="1200" u="sng" noProof="1">
                          <a:solidFill>
                            <a:schemeClr val="tx1"/>
                          </a:solidFill>
                        </a:rPr>
                        <a:t>bir gruba</a:t>
                      </a:r>
                      <a:r>
                        <a:rPr lang="tr-TR" sz="1200" noProof="1">
                          <a:solidFill>
                            <a:schemeClr val="tx1"/>
                          </a:solidFill>
                        </a:rPr>
                        <a:t> (en fazla 4 öğrenci) mentorluk etmesidir.</a:t>
                      </a:r>
                    </a:p>
                    <a:p>
                      <a:pPr marL="285750" indent="-285750" algn="just">
                        <a:buFont typeface="Arial" panose="020B0604020202020204" pitchFamily="34" charset="0"/>
                        <a:buChar char="•"/>
                      </a:pPr>
                      <a:r>
                        <a:rPr lang="tr-TR" sz="1200" noProof="1">
                          <a:solidFill>
                            <a:schemeClr val="tx1"/>
                          </a:solidFill>
                        </a:rPr>
                        <a:t>Mentor, lider rolünü üstlenir ve grupla uzun bir süre boyunca düzenli olarak bir araya gelerek görüşmeler gerçekleştirir.</a:t>
                      </a:r>
                    </a:p>
                    <a:p>
                      <a:pPr marL="285750" indent="-285750" algn="just">
                        <a:buFont typeface="Arial" panose="020B0604020202020204" pitchFamily="34" charset="0"/>
                        <a:buChar char="•"/>
                      </a:pPr>
                      <a:r>
                        <a:rPr lang="tr-TR" sz="1200" noProof="1">
                          <a:solidFill>
                            <a:schemeClr val="tx1"/>
                          </a:solidFill>
                        </a:rPr>
                        <a:t>Grup oturumlarının içeriği</a:t>
                      </a:r>
                      <a:r>
                        <a:rPr lang="tr-TR" sz="1200" u="sng" noProof="1">
                          <a:solidFill>
                            <a:schemeClr val="tx1"/>
                          </a:solidFill>
                        </a:rPr>
                        <a:t>, üyelerin paylaşımda bulunmasına zaman tanıyan </a:t>
                      </a:r>
                      <a:r>
                        <a:rPr lang="tr-TR" sz="1200" noProof="1">
                          <a:solidFill>
                            <a:schemeClr val="tx1"/>
                          </a:solidFill>
                        </a:rPr>
                        <a:t>ve </a:t>
                      </a:r>
                      <a:r>
                        <a:rPr lang="tr-TR" sz="1200" u="sng" noProof="1">
                          <a:solidFill>
                            <a:schemeClr val="tx1"/>
                          </a:solidFill>
                        </a:rPr>
                        <a:t>üyelerin ihtiyaçlarına uygun aktivitelerden </a:t>
                      </a:r>
                      <a:r>
                        <a:rPr lang="tr-TR" sz="1200" noProof="1">
                          <a:solidFill>
                            <a:schemeClr val="tx1"/>
                          </a:solidFill>
                        </a:rPr>
                        <a:t>oluşur.</a:t>
                      </a:r>
                      <a:endParaRPr lang="en-US" sz="1200" noProof="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3027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noProof="1">
                          <a:solidFill>
                            <a:schemeClr val="dk1"/>
                          </a:solidFill>
                          <a:effectLst/>
                          <a:latin typeface="+mn-lt"/>
                          <a:ea typeface="+mn-ea"/>
                          <a:cs typeface="+mn-cs"/>
                        </a:rPr>
                        <a:t>Takım Mentorluğu </a:t>
                      </a:r>
                      <a:endParaRPr lang="tr-TR" sz="1400" b="1" noProof="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kern="1200" noProof="1">
                          <a:solidFill>
                            <a:schemeClr val="dk1"/>
                          </a:solidFill>
                          <a:effectLst/>
                          <a:latin typeface="+mn-lt"/>
                          <a:ea typeface="+mn-ea"/>
                          <a:cs typeface="+mn-cs"/>
                        </a:rPr>
                        <a:t>Birden fazla yetişkinin (her mentora en fazla dört menti verilecek şekilde) küçük bir genç grubuna mentorluk etmesidir.</a:t>
                      </a:r>
                      <a:endParaRPr lang="tr-TR" sz="1200" noProof="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5555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noProof="1"/>
                        <a:t>Akran Mentorluğu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kern="1200" noProof="1">
                          <a:solidFill>
                            <a:schemeClr val="dk1"/>
                          </a:solidFill>
                          <a:effectLst/>
                          <a:latin typeface="+mn-lt"/>
                          <a:ea typeface="+mn-ea"/>
                          <a:cs typeface="+mn-cs"/>
                        </a:rPr>
                        <a:t>Akran mentorluğu ilişkisinde öğrenciler okul dönemi boyunca düzenli aralıklarla görüşmeler gerçekleştirir.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kern="1200" noProof="1">
                          <a:solidFill>
                            <a:schemeClr val="dk1"/>
                          </a:solidFill>
                          <a:effectLst/>
                          <a:latin typeface="+mn-lt"/>
                          <a:ea typeface="+mn-ea"/>
                          <a:cs typeface="+mn-cs"/>
                        </a:rPr>
                        <a:t>Akran mentorluğunda </a:t>
                      </a:r>
                      <a:r>
                        <a:rPr lang="tr-TR" sz="1200" u="sng" kern="1200" noProof="1">
                          <a:solidFill>
                            <a:schemeClr val="dk1"/>
                          </a:solidFill>
                          <a:effectLst/>
                          <a:latin typeface="+mn-lt"/>
                          <a:ea typeface="+mn-ea"/>
                          <a:cs typeface="+mn-cs"/>
                        </a:rPr>
                        <a:t>görüşme içerikleri önceden belirlenmiş aktivitelerden </a:t>
                      </a:r>
                      <a:r>
                        <a:rPr lang="tr-TR" sz="1200" kern="1200" noProof="1">
                          <a:solidFill>
                            <a:schemeClr val="dk1"/>
                          </a:solidFill>
                          <a:effectLst/>
                          <a:latin typeface="+mn-lt"/>
                          <a:ea typeface="+mn-ea"/>
                          <a:cs typeface="+mn-cs"/>
                        </a:rPr>
                        <a:t>oluşur.	</a:t>
                      </a:r>
                    </a:p>
                    <a:p>
                      <a:endParaRPr lang="tr-TR" sz="1200" noProof="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9445662"/>
                  </a:ext>
                </a:extLst>
              </a:tr>
            </a:tbl>
          </a:graphicData>
        </a:graphic>
      </p:graphicFrame>
      <p:sp>
        <p:nvSpPr>
          <p:cNvPr id="4" name="Metin kutusu 3">
            <a:extLst>
              <a:ext uri="{FF2B5EF4-FFF2-40B4-BE49-F238E27FC236}">
                <a16:creationId xmlns:a16="http://schemas.microsoft.com/office/drawing/2014/main" id="{500EC661-7262-01EA-ADAF-A592ECCBCBB5}"/>
              </a:ext>
            </a:extLst>
          </p:cNvPr>
          <p:cNvSpPr txBox="1"/>
          <p:nvPr/>
        </p:nvSpPr>
        <p:spPr>
          <a:xfrm>
            <a:off x="598026" y="2043459"/>
            <a:ext cx="10995948" cy="523220"/>
          </a:xfrm>
          <a:prstGeom prst="rect">
            <a:avLst/>
          </a:prstGeom>
          <a:solidFill>
            <a:srgbClr val="FF0000"/>
          </a:solidFill>
        </p:spPr>
        <p:txBody>
          <a:bodyPr wrap="square">
            <a:spAutoFit/>
          </a:bodyPr>
          <a:lstStyle/>
          <a:p>
            <a:pPr algn="ctr"/>
            <a:r>
              <a:rPr lang="tr-TR" sz="2800" b="1" dirty="0">
                <a:solidFill>
                  <a:schemeClr val="bg1"/>
                </a:solidFill>
              </a:rPr>
              <a:t>Formel </a:t>
            </a:r>
            <a:r>
              <a:rPr lang="tr-TR" sz="2800" b="1" dirty="0" err="1">
                <a:solidFill>
                  <a:schemeClr val="bg1"/>
                </a:solidFill>
              </a:rPr>
              <a:t>Mentorluk</a:t>
            </a:r>
            <a:r>
              <a:rPr lang="tr-TR" sz="2800" b="1" dirty="0">
                <a:solidFill>
                  <a:schemeClr val="bg1"/>
                </a:solidFill>
              </a:rPr>
              <a:t> Türleri</a:t>
            </a:r>
          </a:p>
        </p:txBody>
      </p:sp>
    </p:spTree>
    <p:extLst>
      <p:ext uri="{BB962C8B-B14F-4D97-AF65-F5344CB8AC3E}">
        <p14:creationId xmlns:p14="http://schemas.microsoft.com/office/powerpoint/2010/main" val="110008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0DC363-9687-61F4-BAAD-1B5C5C837B6A}"/>
              </a:ext>
            </a:extLst>
          </p:cNvPr>
          <p:cNvSpPr>
            <a:spLocks noGrp="1"/>
          </p:cNvSpPr>
          <p:nvPr>
            <p:ph type="ctrTitle"/>
          </p:nvPr>
        </p:nvSpPr>
        <p:spPr>
          <a:xfrm>
            <a:off x="1" y="2858946"/>
            <a:ext cx="12191999" cy="2187616"/>
          </a:xfrm>
          <a:ln>
            <a:solidFill>
              <a:schemeClr val="accent2">
                <a:alpha val="83915"/>
              </a:schemeClr>
            </a:solidFill>
          </a:ln>
        </p:spPr>
        <p:txBody>
          <a:bodyPr anchor="ctr">
            <a:normAutofit fontScale="90000"/>
          </a:bodyPr>
          <a:lstStyle/>
          <a:p>
            <a:pPr marL="571500" indent="-571500">
              <a:buFont typeface=".Apple Color Emoji UI"/>
              <a:buChar char="✏️"/>
            </a:pPr>
            <a:br>
              <a:rPr lang="it-IT" sz="4000" b="1" noProof="1">
                <a:solidFill>
                  <a:schemeClr val="accent2"/>
                </a:solidFill>
              </a:rPr>
            </a:br>
            <a:r>
              <a:rPr lang="it-IT" sz="4000" b="1" noProof="1">
                <a:solidFill>
                  <a:schemeClr val="accent2"/>
                </a:solidFill>
              </a:rPr>
              <a:t>Gelişimsel, Güçlendirici,</a:t>
            </a:r>
            <a:br>
              <a:rPr lang="it-IT" sz="4000" b="1" noProof="1">
                <a:solidFill>
                  <a:schemeClr val="accent2"/>
                </a:solidFill>
              </a:rPr>
            </a:br>
            <a:r>
              <a:rPr lang="it-IT" sz="4000" b="1" noProof="1">
                <a:solidFill>
                  <a:schemeClr val="accent2"/>
                </a:solidFill>
              </a:rPr>
              <a:t>Beceri Edinimine Yönelik Etkinliklerle Zenginleştirilmiş </a:t>
            </a:r>
            <a:br>
              <a:rPr lang="it-IT" sz="4000" b="1" noProof="1">
                <a:solidFill>
                  <a:schemeClr val="accent2"/>
                </a:solidFill>
              </a:rPr>
            </a:br>
            <a:r>
              <a:rPr lang="it-IT" sz="4000" b="1" noProof="1">
                <a:solidFill>
                  <a:schemeClr val="accent2"/>
                </a:solidFill>
              </a:rPr>
              <a:t>Okul Temelli Mentorluk Modeli</a:t>
            </a:r>
          </a:p>
        </p:txBody>
      </p:sp>
      <p:sp>
        <p:nvSpPr>
          <p:cNvPr id="3" name="Metin kutusu 2">
            <a:extLst>
              <a:ext uri="{FF2B5EF4-FFF2-40B4-BE49-F238E27FC236}">
                <a16:creationId xmlns:a16="http://schemas.microsoft.com/office/drawing/2014/main" id="{A2228213-4F9A-D171-9046-73BA9EB11B83}"/>
              </a:ext>
            </a:extLst>
          </p:cNvPr>
          <p:cNvSpPr txBox="1"/>
          <p:nvPr/>
        </p:nvSpPr>
        <p:spPr>
          <a:xfrm>
            <a:off x="661686" y="2335726"/>
            <a:ext cx="10868628" cy="523220"/>
          </a:xfrm>
          <a:prstGeom prst="rect">
            <a:avLst/>
          </a:prstGeom>
          <a:solidFill>
            <a:srgbClr val="FF0000"/>
          </a:solidFill>
        </p:spPr>
        <p:txBody>
          <a:bodyPr wrap="square">
            <a:spAutoFit/>
          </a:bodyPr>
          <a:lstStyle/>
          <a:p>
            <a:pPr algn="ctr"/>
            <a:r>
              <a:rPr lang="tr-TR" sz="2800" b="1" dirty="0">
                <a:solidFill>
                  <a:schemeClr val="bg1"/>
                </a:solidFill>
              </a:rPr>
              <a:t>Formel </a:t>
            </a:r>
            <a:r>
              <a:rPr lang="tr-TR" sz="2800" b="1" dirty="0" err="1">
                <a:solidFill>
                  <a:schemeClr val="bg1"/>
                </a:solidFill>
              </a:rPr>
              <a:t>Mentorluk</a:t>
            </a:r>
            <a:r>
              <a:rPr lang="tr-TR" sz="2800" b="1" dirty="0">
                <a:solidFill>
                  <a:schemeClr val="bg1"/>
                </a:solidFill>
              </a:rPr>
              <a:t> Programlarına İyi Bir Örnek</a:t>
            </a:r>
          </a:p>
        </p:txBody>
      </p:sp>
    </p:spTree>
    <p:extLst>
      <p:ext uri="{BB962C8B-B14F-4D97-AF65-F5344CB8AC3E}">
        <p14:creationId xmlns:p14="http://schemas.microsoft.com/office/powerpoint/2010/main" val="40382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0DC363-9687-61F4-BAAD-1B5C5C837B6A}"/>
              </a:ext>
            </a:extLst>
          </p:cNvPr>
          <p:cNvSpPr>
            <a:spLocks noGrp="1"/>
          </p:cNvSpPr>
          <p:nvPr>
            <p:ph type="ctrTitle"/>
          </p:nvPr>
        </p:nvSpPr>
        <p:spPr>
          <a:xfrm>
            <a:off x="-4" y="2416220"/>
            <a:ext cx="12191999" cy="1669643"/>
          </a:xfrm>
          <a:ln>
            <a:solidFill>
              <a:schemeClr val="accent2">
                <a:alpha val="83915"/>
              </a:schemeClr>
            </a:solidFill>
          </a:ln>
        </p:spPr>
        <p:txBody>
          <a:bodyPr anchor="ctr">
            <a:noAutofit/>
          </a:bodyPr>
          <a:lstStyle/>
          <a:p>
            <a:pPr algn="l">
              <a:lnSpc>
                <a:spcPct val="150000"/>
              </a:lnSpc>
            </a:pPr>
            <a:r>
              <a:rPr lang="it-IT" sz="1500" b="1" noProof="1">
                <a:latin typeface="+mn-lt"/>
              </a:rPr>
              <a:t>Bölüm.1. </a:t>
            </a:r>
            <a:r>
              <a:rPr lang="it-IT" sz="1500" noProof="1">
                <a:latin typeface="+mn-lt"/>
              </a:rPr>
              <a:t>Okul Terkini/Devamsızlığını Önlemede Mentorluk Hizmetleri</a:t>
            </a:r>
            <a:br>
              <a:rPr lang="it-IT" sz="1500" b="1" noProof="1">
                <a:latin typeface="+mn-lt"/>
              </a:rPr>
            </a:br>
            <a:r>
              <a:rPr lang="it-IT" sz="1500" b="1" noProof="1">
                <a:latin typeface="+mn-lt"/>
              </a:rPr>
              <a:t>Bölüm.2. </a:t>
            </a:r>
            <a:r>
              <a:rPr lang="it-IT" sz="1500" noProof="1">
                <a:latin typeface="+mn-lt"/>
              </a:rPr>
              <a:t>Mentorluk Yaklaşımı</a:t>
            </a:r>
            <a:br>
              <a:rPr lang="it-IT" sz="1500" b="1" noProof="1">
                <a:latin typeface="+mn-lt"/>
              </a:rPr>
            </a:br>
            <a:r>
              <a:rPr lang="it-IT" sz="1500" b="1" noProof="1">
                <a:latin typeface="+mn-lt"/>
              </a:rPr>
              <a:t>Bölüm.3. </a:t>
            </a:r>
            <a:r>
              <a:rPr lang="it-IT" sz="1500" noProof="1">
                <a:latin typeface="+mn-lt"/>
              </a:rPr>
              <a:t>Okul Terkini Önlemeye Yönelik Güçlendirici Gelişimsel Mentorluk Modeli (GGM)</a:t>
            </a:r>
            <a:br>
              <a:rPr lang="it-IT" sz="1500" noProof="1">
                <a:latin typeface="+mn-lt"/>
              </a:rPr>
            </a:br>
            <a:r>
              <a:rPr lang="it-IT" sz="1500" b="1" noProof="1">
                <a:latin typeface="+mn-lt"/>
              </a:rPr>
              <a:t>Bölüm.4. </a:t>
            </a:r>
            <a:r>
              <a:rPr lang="it-IT" sz="1500" noProof="1">
                <a:latin typeface="+mn-lt"/>
              </a:rPr>
              <a:t>Okul Devamsızlığını Önlemeye Yönelik Güçlendirici Gelişimsel Mentorluk Modeli Planlama ve Uygulama Adımları</a:t>
            </a:r>
            <a:br>
              <a:rPr lang="it-IT" sz="1500" noProof="1">
                <a:latin typeface="+mn-lt"/>
              </a:rPr>
            </a:br>
            <a:r>
              <a:rPr lang="it-IT" sz="1500" b="1" noProof="1">
                <a:latin typeface="+mn-lt"/>
              </a:rPr>
              <a:t>EKLER</a:t>
            </a:r>
          </a:p>
        </p:txBody>
      </p:sp>
      <p:sp>
        <p:nvSpPr>
          <p:cNvPr id="4" name="Metin kutusu 3">
            <a:extLst>
              <a:ext uri="{FF2B5EF4-FFF2-40B4-BE49-F238E27FC236}">
                <a16:creationId xmlns:a16="http://schemas.microsoft.com/office/drawing/2014/main" id="{FF9E5F0E-65EF-BA35-03C8-043105326F43}"/>
              </a:ext>
            </a:extLst>
          </p:cNvPr>
          <p:cNvSpPr txBox="1"/>
          <p:nvPr/>
        </p:nvSpPr>
        <p:spPr>
          <a:xfrm>
            <a:off x="-3" y="1765668"/>
            <a:ext cx="12191999" cy="523220"/>
          </a:xfrm>
          <a:prstGeom prst="rect">
            <a:avLst/>
          </a:prstGeom>
          <a:noFill/>
          <a:ln>
            <a:solidFill>
              <a:schemeClr val="accent2">
                <a:alpha val="76000"/>
              </a:schemeClr>
            </a:solidFill>
          </a:ln>
        </p:spPr>
        <p:txBody>
          <a:bodyPr wrap="square">
            <a:spAutoFit/>
          </a:bodyPr>
          <a:lstStyle/>
          <a:p>
            <a:r>
              <a:rPr lang="it-IT" sz="2800" b="1" noProof="1">
                <a:solidFill>
                  <a:schemeClr val="accent2"/>
                </a:solidFill>
              </a:rPr>
              <a:t>İÇİNDEKİLER</a:t>
            </a:r>
            <a:endParaRPr lang="tr-TR" sz="2800" dirty="0"/>
          </a:p>
        </p:txBody>
      </p:sp>
      <p:sp>
        <p:nvSpPr>
          <p:cNvPr id="5" name="Metin kutusu 4">
            <a:extLst>
              <a:ext uri="{FF2B5EF4-FFF2-40B4-BE49-F238E27FC236}">
                <a16:creationId xmlns:a16="http://schemas.microsoft.com/office/drawing/2014/main" id="{4336DA08-34E2-6D5E-52EF-1C088AC65FEA}"/>
              </a:ext>
            </a:extLst>
          </p:cNvPr>
          <p:cNvSpPr txBox="1"/>
          <p:nvPr/>
        </p:nvSpPr>
        <p:spPr>
          <a:xfrm>
            <a:off x="1" y="4228198"/>
            <a:ext cx="12191999" cy="523220"/>
          </a:xfrm>
          <a:prstGeom prst="rect">
            <a:avLst/>
          </a:prstGeom>
          <a:noFill/>
          <a:ln>
            <a:solidFill>
              <a:schemeClr val="accent2">
                <a:alpha val="76000"/>
              </a:schemeClr>
            </a:solidFill>
          </a:ln>
        </p:spPr>
        <p:txBody>
          <a:bodyPr wrap="square">
            <a:spAutoFit/>
          </a:bodyPr>
          <a:lstStyle/>
          <a:p>
            <a:r>
              <a:rPr lang="it-IT" sz="2800" b="1" noProof="1">
                <a:solidFill>
                  <a:schemeClr val="accent2"/>
                </a:solidFill>
              </a:rPr>
              <a:t>DİĞER DESTEKLEYİCİ KILAVUZLAR</a:t>
            </a:r>
            <a:endParaRPr lang="tr-TR" sz="2800" dirty="0"/>
          </a:p>
        </p:txBody>
      </p:sp>
      <p:sp>
        <p:nvSpPr>
          <p:cNvPr id="6" name="Başlık 1">
            <a:extLst>
              <a:ext uri="{FF2B5EF4-FFF2-40B4-BE49-F238E27FC236}">
                <a16:creationId xmlns:a16="http://schemas.microsoft.com/office/drawing/2014/main" id="{A05D4272-FF8B-12B5-8BB6-D12BB7A73834}"/>
              </a:ext>
            </a:extLst>
          </p:cNvPr>
          <p:cNvSpPr txBox="1">
            <a:spLocks/>
          </p:cNvSpPr>
          <p:nvPr/>
        </p:nvSpPr>
        <p:spPr>
          <a:xfrm>
            <a:off x="-4" y="4893753"/>
            <a:ext cx="12191999" cy="1032485"/>
          </a:xfrm>
          <a:prstGeom prst="rect">
            <a:avLst/>
          </a:prstGeom>
          <a:ln>
            <a:solidFill>
              <a:schemeClr val="accent2">
                <a:alpha val="83915"/>
              </a:schemeClr>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lnSpc>
                <a:spcPct val="150000"/>
              </a:lnSpc>
              <a:buFont typeface="Arial" panose="020B0604020202020204" pitchFamily="34" charset="0"/>
              <a:buChar char="•"/>
            </a:pPr>
            <a:r>
              <a:rPr lang="it-IT" sz="1500" noProof="1">
                <a:latin typeface="+mn-lt"/>
              </a:rPr>
              <a:t>Mentorluk Hizmetleri Oturumlarında Kullanılabilecek Beceri Kazandırmaya Yönelik Örnek Etkinlikler (6 Bölüm, 48 Etkinlik)</a:t>
            </a:r>
          </a:p>
          <a:p>
            <a:pPr marL="285750" indent="-285750" algn="l">
              <a:lnSpc>
                <a:spcPct val="150000"/>
              </a:lnSpc>
              <a:buFont typeface="Arial" panose="020B0604020202020204" pitchFamily="34" charset="0"/>
              <a:buChar char="•"/>
            </a:pPr>
            <a:r>
              <a:rPr lang="it-IT" sz="1500" noProof="1">
                <a:latin typeface="+mn-lt"/>
              </a:rPr>
              <a:t>Erken Okul Terki Riski Altındaki Ortaöğretim Öğrencileri İçin Ev Ziyaretleri Kılavuzu</a:t>
            </a:r>
          </a:p>
        </p:txBody>
      </p:sp>
      <p:pic>
        <p:nvPicPr>
          <p:cNvPr id="1026" name="Picture 2" descr="Defter-Beyan | Kılavuz">
            <a:extLst>
              <a:ext uri="{FF2B5EF4-FFF2-40B4-BE49-F238E27FC236}">
                <a16:creationId xmlns:a16="http://schemas.microsoft.com/office/drawing/2014/main" id="{C31C2FC6-46B0-838A-53DC-A40AE73E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013" y="2622334"/>
            <a:ext cx="1289050" cy="127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55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868CE99-30F8-E35A-A3CE-51D4AAA50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1639589"/>
            <a:ext cx="11099800" cy="571500"/>
          </a:xfrm>
          <a:prstGeom prst="rect">
            <a:avLst/>
          </a:prstGeom>
        </p:spPr>
      </p:pic>
      <p:sp>
        <p:nvSpPr>
          <p:cNvPr id="5" name="Unvan 1">
            <a:extLst>
              <a:ext uri="{FF2B5EF4-FFF2-40B4-BE49-F238E27FC236}">
                <a16:creationId xmlns:a16="http://schemas.microsoft.com/office/drawing/2014/main" id="{DA54DD5C-92A4-D272-8EBD-2928AA5AE4F1}"/>
              </a:ext>
            </a:extLst>
          </p:cNvPr>
          <p:cNvSpPr txBox="1"/>
          <p:nvPr/>
        </p:nvSpPr>
        <p:spPr>
          <a:xfrm>
            <a:off x="838199" y="1659750"/>
            <a:ext cx="10515600" cy="555127"/>
          </a:xfrm>
          <a:prstGeom prst="rect">
            <a:avLst/>
          </a:prstGeom>
        </p:spPr>
        <p:txBody>
          <a:bodyPr vert="horz" lIns="91440" tIns="45720" rIns="91440" bIns="45720" rtlCol="0" anchor="ctr">
            <a:noAutofit/>
          </a:bodyPr>
          <a:lstStyle>
            <a:defPPr marR="0" lvl="0" algn="l" rtl="0">
              <a:lnSpc>
                <a:spcPct val="100000"/>
              </a:lnSpc>
              <a:spcBef>
                <a:spcPct val="0"/>
              </a:spcBef>
              <a:spcAft>
                <a:spcPct val="0"/>
              </a:spcAft>
              <a:defRPr/>
            </a:defPPr>
            <a:lvl1pPr marR="0" lvl="0" algn="l" defTabSz="914400" rtl="0" eaLnBrk="1" latinLnBrk="0" hangingPunct="1">
              <a:lnSpc>
                <a:spcPct val="100000"/>
              </a:lnSpc>
              <a:spcBef>
                <a:spcPct val="0"/>
              </a:spcBef>
              <a:spcAft>
                <a:spcPct val="0"/>
              </a:spcAft>
              <a:buClr>
                <a:srgbClr val="000000"/>
              </a:buClr>
              <a:buFont typeface="Arial"/>
              <a:buNone/>
              <a:defRPr sz="1400" b="0" i="0" u="none" strike="noStrike" kern="1200"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TR" sz="2800" b="1" dirty="0" err="1">
                <a:solidFill>
                  <a:schemeClr val="bg1"/>
                </a:solidFill>
                <a:latin typeface="Calibri" panose="020F0502020204030204" pitchFamily="34" charset="0"/>
                <a:cs typeface="Calibri" panose="020F0502020204030204" pitchFamily="34" charset="0"/>
              </a:rPr>
              <a:t>Mentörlük</a:t>
            </a:r>
            <a:r>
              <a:rPr lang="tr-TR" sz="2800" b="1" dirty="0">
                <a:solidFill>
                  <a:schemeClr val="bg1"/>
                </a:solidFill>
                <a:latin typeface="Calibri" panose="020F0502020204030204" pitchFamily="34" charset="0"/>
                <a:cs typeface="Calibri" panose="020F0502020204030204" pitchFamily="34" charset="0"/>
              </a:rPr>
              <a:t> Uygulamalarında Dikkat Çeken İlk 3 Başlık</a:t>
            </a:r>
            <a:endParaRPr lang="tr" sz="2800" b="1" dirty="0">
              <a:solidFill>
                <a:schemeClr val="bg1"/>
              </a:solidFill>
              <a:latin typeface="Calibri" panose="020F0502020204030204" pitchFamily="34" charset="0"/>
              <a:cs typeface="Calibri" panose="020F0502020204030204" pitchFamily="34" charset="0"/>
            </a:endParaRPr>
          </a:p>
        </p:txBody>
      </p:sp>
      <p:pic>
        <p:nvPicPr>
          <p:cNvPr id="6" name="Resim 5" descr="ok içeren bir resim&#10;&#10;Açıklama otomatik olarak oluşturuldu">
            <a:extLst>
              <a:ext uri="{FF2B5EF4-FFF2-40B4-BE49-F238E27FC236}">
                <a16:creationId xmlns:a16="http://schemas.microsoft.com/office/drawing/2014/main" id="{2C254D08-DF0E-1BE7-EC30-C4F19556D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976" y="470000"/>
            <a:ext cx="1990553" cy="1178543"/>
          </a:xfrm>
          <a:prstGeom prst="rect">
            <a:avLst/>
          </a:prstGeom>
        </p:spPr>
      </p:pic>
      <p:graphicFrame>
        <p:nvGraphicFramePr>
          <p:cNvPr id="7" name="Diyagram 6">
            <a:extLst>
              <a:ext uri="{FF2B5EF4-FFF2-40B4-BE49-F238E27FC236}">
                <a16:creationId xmlns:a16="http://schemas.microsoft.com/office/drawing/2014/main" id="{0C7BA04B-37CF-14F4-703C-884550E8DADE}"/>
              </a:ext>
            </a:extLst>
          </p:cNvPr>
          <p:cNvGraphicFramePr/>
          <p:nvPr>
            <p:extLst>
              <p:ext uri="{D42A27DB-BD31-4B8C-83A1-F6EECF244321}">
                <p14:modId xmlns:p14="http://schemas.microsoft.com/office/powerpoint/2010/main" val="2510000220"/>
              </p:ext>
            </p:extLst>
          </p:nvPr>
        </p:nvGraphicFramePr>
        <p:xfrm>
          <a:off x="-591196" y="3198443"/>
          <a:ext cx="5370654" cy="2625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yagram 8">
            <a:extLst>
              <a:ext uri="{FF2B5EF4-FFF2-40B4-BE49-F238E27FC236}">
                <a16:creationId xmlns:a16="http://schemas.microsoft.com/office/drawing/2014/main" id="{281ADBF4-6E31-86D0-A5DA-6E5FFB28724A}"/>
              </a:ext>
            </a:extLst>
          </p:cNvPr>
          <p:cNvGraphicFramePr/>
          <p:nvPr>
            <p:extLst>
              <p:ext uri="{D42A27DB-BD31-4B8C-83A1-F6EECF244321}">
                <p14:modId xmlns:p14="http://schemas.microsoft.com/office/powerpoint/2010/main" val="2583878161"/>
              </p:ext>
            </p:extLst>
          </p:nvPr>
        </p:nvGraphicFramePr>
        <p:xfrm>
          <a:off x="3782349" y="2430990"/>
          <a:ext cx="4627301" cy="30478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yagram 9">
            <a:extLst>
              <a:ext uri="{FF2B5EF4-FFF2-40B4-BE49-F238E27FC236}">
                <a16:creationId xmlns:a16="http://schemas.microsoft.com/office/drawing/2014/main" id="{5BF5A1FC-9D8A-0C32-E5F7-5666F7A987D3}"/>
              </a:ext>
            </a:extLst>
          </p:cNvPr>
          <p:cNvGraphicFramePr/>
          <p:nvPr>
            <p:extLst>
              <p:ext uri="{D42A27DB-BD31-4B8C-83A1-F6EECF244321}">
                <p14:modId xmlns:p14="http://schemas.microsoft.com/office/powerpoint/2010/main" val="2083869946"/>
              </p:ext>
            </p:extLst>
          </p:nvPr>
        </p:nvGraphicFramePr>
        <p:xfrm>
          <a:off x="6884771" y="3429000"/>
          <a:ext cx="5839586" cy="271482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67227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F7DE-5819-7F49-FF91-3336518E4EC0}"/>
              </a:ext>
            </a:extLst>
          </p:cNvPr>
          <p:cNvSpPr>
            <a:spLocks noGrp="1"/>
          </p:cNvSpPr>
          <p:nvPr>
            <p:ph type="title"/>
          </p:nvPr>
        </p:nvSpPr>
        <p:spPr>
          <a:xfrm>
            <a:off x="839788" y="1530220"/>
            <a:ext cx="10515600" cy="335900"/>
          </a:xfrm>
        </p:spPr>
        <p:txBody>
          <a:bodyPr>
            <a:noAutofit/>
          </a:bodyPr>
          <a:lstStyle/>
          <a:p>
            <a:br>
              <a:rPr lang="en-US" sz="2800" dirty="0"/>
            </a:br>
            <a:br>
              <a:rPr lang="en-US" sz="2800" dirty="0"/>
            </a:br>
            <a:endParaRPr lang="en-US" sz="2800" dirty="0"/>
          </a:p>
        </p:txBody>
      </p:sp>
      <p:pic>
        <p:nvPicPr>
          <p:cNvPr id="7" name="Resim 6">
            <a:extLst>
              <a:ext uri="{FF2B5EF4-FFF2-40B4-BE49-F238E27FC236}">
                <a16:creationId xmlns:a16="http://schemas.microsoft.com/office/drawing/2014/main" id="{F5801B02-490A-3AE5-D75F-106373893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14" y="2081262"/>
            <a:ext cx="11099800" cy="571500"/>
          </a:xfrm>
          <a:prstGeom prst="rect">
            <a:avLst/>
          </a:prstGeom>
        </p:spPr>
      </p:pic>
      <p:sp>
        <p:nvSpPr>
          <p:cNvPr id="8" name="Unvan 1">
            <a:extLst>
              <a:ext uri="{FF2B5EF4-FFF2-40B4-BE49-F238E27FC236}">
                <a16:creationId xmlns:a16="http://schemas.microsoft.com/office/drawing/2014/main" id="{A5A0139B-B757-9B51-EF4C-703629CF2964}"/>
              </a:ext>
            </a:extLst>
          </p:cNvPr>
          <p:cNvSpPr txBox="1"/>
          <p:nvPr/>
        </p:nvSpPr>
        <p:spPr>
          <a:xfrm>
            <a:off x="578214" y="2037814"/>
            <a:ext cx="11099800" cy="555127"/>
          </a:xfrm>
          <a:prstGeom prst="rect">
            <a:avLst/>
          </a:prstGeom>
        </p:spPr>
        <p:txBody>
          <a:bodyPr vert="horz" lIns="91440" tIns="45720" rIns="91440" bIns="45720" rtlCol="0" anchor="ctr">
            <a:noAutofit/>
          </a:bodyPr>
          <a:lstStyle>
            <a:defPPr marR="0" lvl="0" algn="l" rtl="0">
              <a:lnSpc>
                <a:spcPct val="100000"/>
              </a:lnSpc>
              <a:spcBef>
                <a:spcPct val="0"/>
              </a:spcBef>
              <a:spcAft>
                <a:spcPct val="0"/>
              </a:spcAft>
              <a:defRPr/>
            </a:defPPr>
            <a:lvl1pPr marR="0" lvl="0" algn="l" defTabSz="914400" rtl="0" eaLnBrk="1" latinLnBrk="0" hangingPunct="1">
              <a:lnSpc>
                <a:spcPct val="100000"/>
              </a:lnSpc>
              <a:spcBef>
                <a:spcPct val="0"/>
              </a:spcBef>
              <a:spcAft>
                <a:spcPct val="0"/>
              </a:spcAft>
              <a:buClr>
                <a:srgbClr val="000000"/>
              </a:buClr>
              <a:buFont typeface="Arial"/>
              <a:buNone/>
              <a:defRPr sz="1400" b="0" i="0" u="none" strike="noStrike" kern="1200"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TR" sz="2800" b="1" dirty="0" err="1">
                <a:solidFill>
                  <a:schemeClr val="bg1"/>
                </a:solidFill>
                <a:latin typeface="+mn-lt"/>
              </a:rPr>
              <a:t>Mentorluk</a:t>
            </a:r>
            <a:r>
              <a:rPr lang="tr-TR" sz="2800" b="1" dirty="0">
                <a:solidFill>
                  <a:schemeClr val="bg1"/>
                </a:solidFill>
                <a:latin typeface="+mn-lt"/>
              </a:rPr>
              <a:t> Sürecinde Dikkat Edilmesi Gereken Diğer Önemli Noktalar</a:t>
            </a:r>
            <a:endParaRPr lang="tr" sz="2800" b="1" dirty="0">
              <a:solidFill>
                <a:schemeClr val="bg1"/>
              </a:solidFill>
              <a:latin typeface="+mn-lt"/>
              <a:cs typeface="Calibri"/>
            </a:endParaRPr>
          </a:p>
        </p:txBody>
      </p:sp>
      <p:pic>
        <p:nvPicPr>
          <p:cNvPr id="9" name="Resim 8" descr="ok içeren bir resim&#10;&#10;Açıklama otomatik olarak oluşturuldu">
            <a:extLst>
              <a:ext uri="{FF2B5EF4-FFF2-40B4-BE49-F238E27FC236}">
                <a16:creationId xmlns:a16="http://schemas.microsoft.com/office/drawing/2014/main" id="{A346E5A9-33D7-7431-4EAB-293A2348D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447" y="871752"/>
            <a:ext cx="1990553" cy="1178543"/>
          </a:xfrm>
          <a:prstGeom prst="rect">
            <a:avLst/>
          </a:prstGeom>
        </p:spPr>
      </p:pic>
      <p:sp>
        <p:nvSpPr>
          <p:cNvPr id="11" name="Content Placeholder 5">
            <a:extLst>
              <a:ext uri="{FF2B5EF4-FFF2-40B4-BE49-F238E27FC236}">
                <a16:creationId xmlns:a16="http://schemas.microsoft.com/office/drawing/2014/main" id="{283780E2-3C94-C403-6FD1-D043EE51E64B}"/>
              </a:ext>
            </a:extLst>
          </p:cNvPr>
          <p:cNvSpPr txBox="1">
            <a:spLocks/>
          </p:cNvSpPr>
          <p:nvPr/>
        </p:nvSpPr>
        <p:spPr>
          <a:xfrm>
            <a:off x="961312" y="3216357"/>
            <a:ext cx="10269375" cy="1573362"/>
          </a:xfrm>
          <a:prstGeom prst="rect">
            <a:avLst/>
          </a:prstGeom>
          <a:ln>
            <a:solidFill>
              <a:schemeClr val="accent2">
                <a:alpha val="59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000" dirty="0" err="1"/>
              <a:t>Mentorluk</a:t>
            </a:r>
            <a:r>
              <a:rPr lang="tr-TR" sz="2000" dirty="0"/>
              <a:t> sürecinin amaçlarının netleştirilmesi ve </a:t>
            </a:r>
            <a:r>
              <a:rPr lang="tr-TR" sz="2000" dirty="0" err="1"/>
              <a:t>mentinin</a:t>
            </a:r>
            <a:r>
              <a:rPr lang="tr-TR" sz="2000" dirty="0"/>
              <a:t> bilgilendirilmesi,</a:t>
            </a:r>
          </a:p>
          <a:p>
            <a:pPr algn="just"/>
            <a:r>
              <a:rPr lang="tr-TR" sz="2000" dirty="0"/>
              <a:t>Hangi araçlarla iletişim kurulacağının belirlenmesi,</a:t>
            </a:r>
          </a:p>
          <a:p>
            <a:pPr algn="just"/>
            <a:r>
              <a:rPr lang="tr-TR" sz="2000" dirty="0"/>
              <a:t>Belirlenen görüşme tarih, saat bilgisinin korunması, mutlaka değiştirilmesi gerektiğinde </a:t>
            </a:r>
            <a:r>
              <a:rPr lang="tr-TR" sz="2000" dirty="0" err="1"/>
              <a:t>menti</a:t>
            </a:r>
            <a:r>
              <a:rPr lang="tr-TR" sz="2000" dirty="0"/>
              <a:t> ile mutabık kalınması, en yakın tarihte başka bir görüşme ayarlanması,</a:t>
            </a:r>
          </a:p>
          <a:p>
            <a:pPr algn="just"/>
            <a:r>
              <a:rPr lang="tr-TR" sz="2000" dirty="0"/>
              <a:t>Gizliliğin korunması için sınırların netleştirilmesi. </a:t>
            </a:r>
            <a:r>
              <a:rPr lang="tr-TR" sz="2000" dirty="0" err="1"/>
              <a:t>Mentorun</a:t>
            </a:r>
            <a:r>
              <a:rPr lang="tr-TR" sz="2000" dirty="0"/>
              <a:t> gizli tutamayacağı bilgiler varsa bunların hangi başlıklardan oluştuğunun </a:t>
            </a:r>
            <a:r>
              <a:rPr lang="tr-TR" sz="2000" dirty="0" err="1"/>
              <a:t>menti</a:t>
            </a:r>
            <a:r>
              <a:rPr lang="tr-TR" sz="2000" dirty="0"/>
              <a:t> ile paylaşılması.</a:t>
            </a:r>
          </a:p>
          <a:p>
            <a:pPr algn="just"/>
            <a:endParaRPr lang="tr-TR" sz="2000" dirty="0"/>
          </a:p>
          <a:p>
            <a:pPr marL="0" indent="0">
              <a:buNone/>
            </a:pPr>
            <a:endParaRPr lang="en-US" sz="2000" dirty="0"/>
          </a:p>
        </p:txBody>
      </p:sp>
    </p:spTree>
    <p:extLst>
      <p:ext uri="{BB962C8B-B14F-4D97-AF65-F5344CB8AC3E}">
        <p14:creationId xmlns:p14="http://schemas.microsoft.com/office/powerpoint/2010/main" val="64167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Roadmap - Free business and finance icons">
            <a:extLst>
              <a:ext uri="{FF2B5EF4-FFF2-40B4-BE49-F238E27FC236}">
                <a16:creationId xmlns:a16="http://schemas.microsoft.com/office/drawing/2014/main" id="{3737630A-2230-C5CC-1725-BE827B86F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09" y="3588152"/>
            <a:ext cx="1209876" cy="1209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yagram 8">
            <a:extLst>
              <a:ext uri="{FF2B5EF4-FFF2-40B4-BE49-F238E27FC236}">
                <a16:creationId xmlns:a16="http://schemas.microsoft.com/office/drawing/2014/main" id="{DA35F2DC-3605-697C-FC58-2B0069350E0B}"/>
              </a:ext>
            </a:extLst>
          </p:cNvPr>
          <p:cNvGraphicFramePr/>
          <p:nvPr>
            <p:extLst>
              <p:ext uri="{D42A27DB-BD31-4B8C-83A1-F6EECF244321}">
                <p14:modId xmlns:p14="http://schemas.microsoft.com/office/powerpoint/2010/main" val="2598863082"/>
              </p:ext>
            </p:extLst>
          </p:nvPr>
        </p:nvGraphicFramePr>
        <p:xfrm>
          <a:off x="2218481" y="2204977"/>
          <a:ext cx="7755038" cy="4653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Resim 9">
            <a:extLst>
              <a:ext uri="{FF2B5EF4-FFF2-40B4-BE49-F238E27FC236}">
                <a16:creationId xmlns:a16="http://schemas.microsoft.com/office/drawing/2014/main" id="{27A6A8DC-355F-3645-464D-C0D9632CD0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975" y="1609794"/>
            <a:ext cx="10046825" cy="571500"/>
          </a:xfrm>
          <a:prstGeom prst="rect">
            <a:avLst/>
          </a:prstGeom>
        </p:spPr>
      </p:pic>
      <p:sp>
        <p:nvSpPr>
          <p:cNvPr id="12" name="Metin kutusu 11">
            <a:extLst>
              <a:ext uri="{FF2B5EF4-FFF2-40B4-BE49-F238E27FC236}">
                <a16:creationId xmlns:a16="http://schemas.microsoft.com/office/drawing/2014/main" id="{FACA903A-7580-6497-7FF7-4DD41FF5280F}"/>
              </a:ext>
            </a:extLst>
          </p:cNvPr>
          <p:cNvSpPr txBox="1"/>
          <p:nvPr/>
        </p:nvSpPr>
        <p:spPr>
          <a:xfrm>
            <a:off x="1527859" y="1638529"/>
            <a:ext cx="8542116" cy="523220"/>
          </a:xfrm>
          <a:prstGeom prst="rect">
            <a:avLst/>
          </a:prstGeom>
          <a:noFill/>
        </p:spPr>
        <p:txBody>
          <a:bodyPr wrap="square">
            <a:spAutoFit/>
          </a:bodyPr>
          <a:lstStyle/>
          <a:p>
            <a:pPr lvl="0" algn="ctr"/>
            <a:r>
              <a:rPr lang="tr-TR" sz="2800" b="1" dirty="0" err="1">
                <a:solidFill>
                  <a:schemeClr val="bg1"/>
                </a:solidFill>
              </a:rPr>
              <a:t>Mentorluk</a:t>
            </a:r>
            <a:r>
              <a:rPr lang="tr-TR" sz="2800" b="1" dirty="0">
                <a:solidFill>
                  <a:schemeClr val="bg1"/>
                </a:solidFill>
              </a:rPr>
              <a:t> Programı Uygulama Adımları </a:t>
            </a:r>
          </a:p>
        </p:txBody>
      </p:sp>
    </p:spTree>
    <p:extLst>
      <p:ext uri="{BB962C8B-B14F-4D97-AF65-F5344CB8AC3E}">
        <p14:creationId xmlns:p14="http://schemas.microsoft.com/office/powerpoint/2010/main" val="415090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F7DE-5819-7F49-FF91-3336518E4EC0}"/>
              </a:ext>
            </a:extLst>
          </p:cNvPr>
          <p:cNvSpPr>
            <a:spLocks noGrp="1"/>
          </p:cNvSpPr>
          <p:nvPr>
            <p:ph type="title"/>
          </p:nvPr>
        </p:nvSpPr>
        <p:spPr>
          <a:xfrm>
            <a:off x="839788" y="1530220"/>
            <a:ext cx="10515600" cy="335900"/>
          </a:xfrm>
        </p:spPr>
        <p:txBody>
          <a:bodyPr>
            <a:noAutofit/>
          </a:bodyPr>
          <a:lstStyle/>
          <a:p>
            <a:br>
              <a:rPr lang="en-US" sz="2800" dirty="0"/>
            </a:br>
            <a:br>
              <a:rPr lang="en-US" sz="2800" dirty="0"/>
            </a:br>
            <a:endParaRPr lang="en-US" sz="2800" dirty="0"/>
          </a:p>
        </p:txBody>
      </p:sp>
      <p:pic>
        <p:nvPicPr>
          <p:cNvPr id="7" name="Resim 6">
            <a:extLst>
              <a:ext uri="{FF2B5EF4-FFF2-40B4-BE49-F238E27FC236}">
                <a16:creationId xmlns:a16="http://schemas.microsoft.com/office/drawing/2014/main" id="{F5801B02-490A-3AE5-D75F-106373893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14" y="1824784"/>
            <a:ext cx="11099800" cy="571500"/>
          </a:xfrm>
          <a:prstGeom prst="rect">
            <a:avLst/>
          </a:prstGeom>
        </p:spPr>
      </p:pic>
      <p:sp>
        <p:nvSpPr>
          <p:cNvPr id="8" name="Unvan 1">
            <a:extLst>
              <a:ext uri="{FF2B5EF4-FFF2-40B4-BE49-F238E27FC236}">
                <a16:creationId xmlns:a16="http://schemas.microsoft.com/office/drawing/2014/main" id="{A5A0139B-B757-9B51-EF4C-703629CF2964}"/>
              </a:ext>
            </a:extLst>
          </p:cNvPr>
          <p:cNvSpPr txBox="1"/>
          <p:nvPr/>
        </p:nvSpPr>
        <p:spPr>
          <a:xfrm>
            <a:off x="578214" y="1841157"/>
            <a:ext cx="11099800" cy="555127"/>
          </a:xfrm>
          <a:prstGeom prst="rect">
            <a:avLst/>
          </a:prstGeom>
        </p:spPr>
        <p:txBody>
          <a:bodyPr vert="horz" lIns="91440" tIns="45720" rIns="91440" bIns="45720" rtlCol="0" anchor="ctr">
            <a:noAutofit/>
          </a:bodyPr>
          <a:lstStyle>
            <a:defPPr marR="0" lvl="0" algn="l" rtl="0">
              <a:lnSpc>
                <a:spcPct val="100000"/>
              </a:lnSpc>
              <a:spcBef>
                <a:spcPct val="0"/>
              </a:spcBef>
              <a:spcAft>
                <a:spcPct val="0"/>
              </a:spcAft>
              <a:defRPr/>
            </a:defPPr>
            <a:lvl1pPr marR="0" lvl="0" algn="l" defTabSz="914400" rtl="0" eaLnBrk="1" latinLnBrk="0" hangingPunct="1">
              <a:lnSpc>
                <a:spcPct val="100000"/>
              </a:lnSpc>
              <a:spcBef>
                <a:spcPct val="0"/>
              </a:spcBef>
              <a:spcAft>
                <a:spcPct val="0"/>
              </a:spcAft>
              <a:buClr>
                <a:srgbClr val="000000"/>
              </a:buClr>
              <a:buFont typeface="Arial"/>
              <a:buNone/>
              <a:defRPr sz="1400" b="0" i="0" u="none" strike="noStrike" kern="1200"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TR" sz="2800" b="1" dirty="0" err="1">
                <a:solidFill>
                  <a:schemeClr val="bg1"/>
                </a:solidFill>
                <a:latin typeface="+mn-lt"/>
              </a:rPr>
              <a:t>Mentorluk</a:t>
            </a:r>
            <a:r>
              <a:rPr lang="tr-TR" sz="2800" b="1" dirty="0">
                <a:solidFill>
                  <a:schemeClr val="bg1"/>
                </a:solidFill>
                <a:latin typeface="+mn-lt"/>
              </a:rPr>
              <a:t> Programı Süresince Kullanılacak Ekler</a:t>
            </a:r>
            <a:endParaRPr lang="tr" sz="2800" b="1" dirty="0">
              <a:solidFill>
                <a:schemeClr val="bg1"/>
              </a:solidFill>
              <a:latin typeface="+mn-lt"/>
              <a:cs typeface="Calibri"/>
            </a:endParaRPr>
          </a:p>
        </p:txBody>
      </p:sp>
      <p:pic>
        <p:nvPicPr>
          <p:cNvPr id="9" name="Resim 8" descr="ok içeren bir resim&#10;&#10;Açıklama otomatik olarak oluşturuldu">
            <a:extLst>
              <a:ext uri="{FF2B5EF4-FFF2-40B4-BE49-F238E27FC236}">
                <a16:creationId xmlns:a16="http://schemas.microsoft.com/office/drawing/2014/main" id="{A346E5A9-33D7-7431-4EAB-293A2348D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447" y="871752"/>
            <a:ext cx="1990553" cy="1178543"/>
          </a:xfrm>
          <a:prstGeom prst="rect">
            <a:avLst/>
          </a:prstGeom>
        </p:spPr>
      </p:pic>
      <p:sp>
        <p:nvSpPr>
          <p:cNvPr id="4" name="Metin kutusu 3">
            <a:extLst>
              <a:ext uri="{FF2B5EF4-FFF2-40B4-BE49-F238E27FC236}">
                <a16:creationId xmlns:a16="http://schemas.microsoft.com/office/drawing/2014/main" id="{B5A4A70D-6481-73E8-68DE-CEDAA0E950FB}"/>
              </a:ext>
            </a:extLst>
          </p:cNvPr>
          <p:cNvSpPr txBox="1"/>
          <p:nvPr/>
        </p:nvSpPr>
        <p:spPr>
          <a:xfrm>
            <a:off x="784458" y="2645835"/>
            <a:ext cx="10570930" cy="4093428"/>
          </a:xfrm>
          <a:prstGeom prst="rect">
            <a:avLst/>
          </a:prstGeom>
          <a:noFill/>
          <a:ln>
            <a:solidFill>
              <a:schemeClr val="accent2">
                <a:alpha val="33000"/>
              </a:schemeClr>
            </a:solidFill>
          </a:ln>
        </p:spPr>
        <p:txBody>
          <a:bodyPr wrap="square">
            <a:spAutoFit/>
          </a:bodyPr>
          <a:lstStyle/>
          <a:p>
            <a:pPr algn="ctr"/>
            <a:endParaRPr lang="it-IT" sz="1500" b="1" noProof="1">
              <a:solidFill>
                <a:srgbClr val="C00000"/>
              </a:solidFill>
            </a:endParaRPr>
          </a:p>
          <a:p>
            <a:pPr algn="ctr"/>
            <a:endParaRPr lang="it-IT" sz="1500" noProof="1"/>
          </a:p>
          <a:p>
            <a:pPr marL="342900" indent="-342900">
              <a:buFont typeface="Arial" panose="020B0604020202020204" pitchFamily="34" charset="0"/>
              <a:buChar char="•"/>
            </a:pPr>
            <a:r>
              <a:rPr lang="it-IT" sz="1500" b="1" noProof="1"/>
              <a:t>EK.6. </a:t>
            </a:r>
            <a:r>
              <a:rPr lang="it-IT" sz="1500" noProof="1"/>
              <a:t>OKUL TEMELLİ MENTORLUK PROGRAMI PLANLAMA FORMU (Okulun PDR öğretmeni tarafından doldurulacaktır)</a:t>
            </a:r>
          </a:p>
          <a:p>
            <a:pPr marL="342900" indent="-342900">
              <a:buFont typeface="Arial" panose="020B0604020202020204" pitchFamily="34" charset="0"/>
              <a:buChar char="•"/>
            </a:pPr>
            <a:r>
              <a:rPr lang="it-IT" sz="1500" b="1" noProof="1"/>
              <a:t>EK.7. </a:t>
            </a:r>
            <a:r>
              <a:rPr lang="it-IT" sz="1500" noProof="1"/>
              <a:t>OKUL TEMELLİ MENTORLUK PROGRAMI PLANLAMA KONTROL LİSTESİ (Okulun PDR öğretmeni tarafından doldurulacaktır)</a:t>
            </a:r>
          </a:p>
          <a:p>
            <a:pPr marL="342900" indent="-342900">
              <a:buFont typeface="Arial" panose="020B0604020202020204" pitchFamily="34" charset="0"/>
              <a:buChar char="•"/>
            </a:pPr>
            <a:r>
              <a:rPr lang="it-IT" sz="1500" b="1" noProof="1"/>
              <a:t>EK.12. </a:t>
            </a:r>
            <a:r>
              <a:rPr lang="it-IT" sz="1500" noProof="1"/>
              <a:t>MENTORLUK ANLAŞMASI (Mentor öğretmen tarafından doldurulacaktır)</a:t>
            </a:r>
          </a:p>
          <a:p>
            <a:pPr marL="342900" indent="-342900">
              <a:buFont typeface="Arial" panose="020B0604020202020204" pitchFamily="34" charset="0"/>
              <a:buChar char="•"/>
            </a:pPr>
            <a:r>
              <a:rPr lang="it-IT" sz="1500" b="1" noProof="1"/>
              <a:t>EK.16. </a:t>
            </a:r>
            <a:r>
              <a:rPr lang="it-IT" sz="1500" noProof="1"/>
              <a:t>MENTORLUK HİZMETİ DEĞERLENDİRME FORMU (Öğrenci tarafından doldurulacaktır)</a:t>
            </a:r>
          </a:p>
          <a:p>
            <a:pPr marL="342900" indent="-342900" algn="just">
              <a:buFont typeface="Arial" panose="020B0604020202020204" pitchFamily="34" charset="0"/>
              <a:buChar char="•"/>
            </a:pPr>
            <a:r>
              <a:rPr lang="it-IT" sz="1500" b="1" noProof="1"/>
              <a:t>EK.ÖZEL.1.</a:t>
            </a:r>
            <a:r>
              <a:rPr lang="it-IT" sz="1500" noProof="1"/>
              <a:t>MENTORLUK OTURUMU DEĞERLENDİRME FORMU (Serbest formatta hazırlanabilir bu form, her oturumdan sonra mentor öğretmen tarafından doldurulacaktır. Oturumun içeriği ve öğrencinin gelişim notlarının yer alacağı bu formun bir örneği sonraki slaytta sunulmuştur.) </a:t>
            </a:r>
          </a:p>
          <a:p>
            <a:pPr marL="342900" indent="-342900" algn="just">
              <a:buFont typeface="Arial" panose="020B0604020202020204" pitchFamily="34" charset="0"/>
              <a:buChar char="•"/>
            </a:pPr>
            <a:r>
              <a:rPr lang="it-IT" sz="1500" b="1" noProof="1"/>
              <a:t>EK.ÖZEL.2.</a:t>
            </a:r>
            <a:r>
              <a:rPr lang="it-IT" sz="1500" noProof="1"/>
              <a:t>MENTORLUK UYGULAMALARI ETKİ DEĞERLENDİRME RAPORU: (Serbest formatta hazırlanabilir bu form, yıl sonunda mentor öğretmenler tarafından, PDR öğretmen desteğiyle hazırlanacaktır. Örnek format sonraki slaytta sunulmuştur.) </a:t>
            </a:r>
          </a:p>
          <a:p>
            <a:endParaRPr lang="it-IT" sz="1500" noProof="1"/>
          </a:p>
          <a:p>
            <a:pPr algn="ctr"/>
            <a:r>
              <a:rPr lang="it-IT" sz="1500" b="1" noProof="1">
                <a:solidFill>
                  <a:srgbClr val="C00000"/>
                </a:solidFill>
              </a:rPr>
              <a:t>Yukarıdaki ekler, mentorluk programı çerçevesinde tüm pilot okullarda uygulanacaktır. </a:t>
            </a:r>
          </a:p>
          <a:p>
            <a:pPr algn="ctr"/>
            <a:endParaRPr lang="it-IT" sz="1500" i="1" noProof="1">
              <a:solidFill>
                <a:srgbClr val="C00000"/>
              </a:solidFill>
            </a:endParaRPr>
          </a:p>
          <a:p>
            <a:pPr algn="ctr"/>
            <a:r>
              <a:rPr lang="it-IT" sz="1500" b="1" noProof="1">
                <a:solidFill>
                  <a:srgbClr val="C00000"/>
                </a:solidFill>
              </a:rPr>
              <a:t>Kılavuzda yer alan diğer ekler ise (ihtiyaç duyulması halinde) yönergesine uygun olarak PDR öğretmen veya sınıf rehber öğretmenleri tarafından uygulanacaktır.</a:t>
            </a:r>
          </a:p>
          <a:p>
            <a:endParaRPr lang="it-IT" sz="2000" dirty="0"/>
          </a:p>
        </p:txBody>
      </p:sp>
    </p:spTree>
    <p:extLst>
      <p:ext uri="{BB962C8B-B14F-4D97-AF65-F5344CB8AC3E}">
        <p14:creationId xmlns:p14="http://schemas.microsoft.com/office/powerpoint/2010/main" val="368467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DC526E-82E0-8A1B-742A-211CCCA40510}"/>
              </a:ext>
            </a:extLst>
          </p:cNvPr>
          <p:cNvSpPr>
            <a:spLocks noGrp="1"/>
          </p:cNvSpPr>
          <p:nvPr>
            <p:ph type="title"/>
          </p:nvPr>
        </p:nvSpPr>
        <p:spPr>
          <a:xfrm>
            <a:off x="953947" y="2013995"/>
            <a:ext cx="10515600" cy="603282"/>
          </a:xfrm>
          <a:ln>
            <a:solidFill>
              <a:srgbClr val="ED6924">
                <a:alpha val="77914"/>
              </a:srgbClr>
            </a:solidFill>
          </a:ln>
        </p:spPr>
        <p:txBody>
          <a:bodyPr>
            <a:normAutofit fontScale="90000"/>
          </a:bodyPr>
          <a:lstStyle/>
          <a:p>
            <a:r>
              <a:rPr lang="tr-TR" b="1" dirty="0">
                <a:solidFill>
                  <a:schemeClr val="accent2"/>
                </a:solidFill>
              </a:rPr>
              <a:t>Oturum Başlıkları</a:t>
            </a:r>
          </a:p>
        </p:txBody>
      </p:sp>
      <p:sp>
        <p:nvSpPr>
          <p:cNvPr id="3" name="İçerik Yer Tutucusu 2">
            <a:extLst>
              <a:ext uri="{FF2B5EF4-FFF2-40B4-BE49-F238E27FC236}">
                <a16:creationId xmlns:a16="http://schemas.microsoft.com/office/drawing/2014/main" id="{28900C06-AE24-0FC7-8B3F-4A29C16348E8}"/>
              </a:ext>
            </a:extLst>
          </p:cNvPr>
          <p:cNvSpPr>
            <a:spLocks noGrp="1"/>
          </p:cNvSpPr>
          <p:nvPr>
            <p:ph idx="1"/>
          </p:nvPr>
        </p:nvSpPr>
        <p:spPr>
          <a:xfrm>
            <a:off x="953947" y="2804640"/>
            <a:ext cx="10515600" cy="2114602"/>
          </a:xfrm>
          <a:ln>
            <a:solidFill>
              <a:srgbClr val="ED6924">
                <a:alpha val="67000"/>
              </a:srgbClr>
            </a:solidFill>
          </a:ln>
        </p:spPr>
        <p:txBody>
          <a:bodyPr>
            <a:normAutofit fontScale="85000" lnSpcReduction="10000"/>
          </a:bodyPr>
          <a:lstStyle/>
          <a:p>
            <a:pPr algn="just"/>
            <a:r>
              <a:rPr lang="tr-TR" sz="2000" dirty="0"/>
              <a:t>Hatırlayalım mı? </a:t>
            </a:r>
          </a:p>
          <a:p>
            <a:pPr algn="just"/>
            <a:r>
              <a:rPr lang="tr-TR" sz="2000" dirty="0" err="1"/>
              <a:t>Mentorluk</a:t>
            </a:r>
            <a:r>
              <a:rPr lang="tr-TR" sz="2000" dirty="0"/>
              <a:t> 101</a:t>
            </a:r>
          </a:p>
          <a:p>
            <a:pPr algn="just"/>
            <a:r>
              <a:rPr lang="tr-TR" sz="2000" dirty="0" err="1"/>
              <a:t>Mentorluk</a:t>
            </a:r>
            <a:r>
              <a:rPr lang="tr-TR" sz="2000" dirty="0"/>
              <a:t> Çeşitleri</a:t>
            </a:r>
          </a:p>
          <a:p>
            <a:pPr algn="just"/>
            <a:r>
              <a:rPr lang="tr-TR" sz="2000" dirty="0"/>
              <a:t>Duygu Koçu </a:t>
            </a:r>
            <a:r>
              <a:rPr lang="tr-TR" sz="2000" dirty="0" err="1"/>
              <a:t>Mentorlar</a:t>
            </a:r>
            <a:endParaRPr lang="tr-TR" sz="2000" dirty="0"/>
          </a:p>
          <a:p>
            <a:pPr algn="just"/>
            <a:r>
              <a:rPr lang="tr-TR" sz="2000" dirty="0"/>
              <a:t>Gelişimsel, Güçlendirici ve Beceri Edinimine Yönelik Etkinliklerle Zenginleştirilmiş Okul Temelli </a:t>
            </a:r>
            <a:r>
              <a:rPr lang="tr-TR" sz="2000" dirty="0" err="1"/>
              <a:t>Mentorluk</a:t>
            </a:r>
            <a:r>
              <a:rPr lang="tr-TR" sz="2000" dirty="0"/>
              <a:t> Modeli </a:t>
            </a:r>
          </a:p>
          <a:p>
            <a:pPr algn="just"/>
            <a:r>
              <a:rPr lang="tr-TR" sz="2000" dirty="0"/>
              <a:t>Soru § Cevap</a:t>
            </a:r>
          </a:p>
          <a:p>
            <a:pPr algn="just"/>
            <a:endParaRPr lang="tr-TR" sz="2000" dirty="0">
              <a:solidFill>
                <a:srgbClr val="FF0000"/>
              </a:solidFill>
            </a:endParaRPr>
          </a:p>
          <a:p>
            <a:endParaRPr lang="tr-TR" dirty="0"/>
          </a:p>
          <a:p>
            <a:pPr marL="0" indent="0">
              <a:buNone/>
            </a:pPr>
            <a:endParaRPr lang="tr-TR" dirty="0"/>
          </a:p>
        </p:txBody>
      </p:sp>
    </p:spTree>
    <p:extLst>
      <p:ext uri="{BB962C8B-B14F-4D97-AF65-F5344CB8AC3E}">
        <p14:creationId xmlns:p14="http://schemas.microsoft.com/office/powerpoint/2010/main" val="27071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59851B0-48B6-7897-E666-11FDFF34C42B}"/>
              </a:ext>
            </a:extLst>
          </p:cNvPr>
          <p:cNvSpPr txBox="1"/>
          <p:nvPr/>
        </p:nvSpPr>
        <p:spPr>
          <a:xfrm>
            <a:off x="736920" y="1608888"/>
            <a:ext cx="10718157" cy="369332"/>
          </a:xfrm>
          <a:prstGeom prst="rect">
            <a:avLst/>
          </a:prstGeom>
          <a:noFill/>
          <a:ln>
            <a:solidFill>
              <a:schemeClr val="tx1"/>
            </a:solidFill>
          </a:ln>
        </p:spPr>
        <p:txBody>
          <a:bodyPr wrap="square">
            <a:spAutoFit/>
          </a:bodyPr>
          <a:lstStyle/>
          <a:p>
            <a:r>
              <a:rPr lang="it-IT" sz="1800" b="1" noProof="1"/>
              <a:t>EK.ÖZEL.1. MENTORLUK OTURUMU DEĞERLENDİRME FORMU</a:t>
            </a:r>
            <a:endParaRPr lang="tr-TR" b="1" dirty="0"/>
          </a:p>
        </p:txBody>
      </p:sp>
      <p:graphicFrame>
        <p:nvGraphicFramePr>
          <p:cNvPr id="5" name="Tablo 4">
            <a:extLst>
              <a:ext uri="{FF2B5EF4-FFF2-40B4-BE49-F238E27FC236}">
                <a16:creationId xmlns:a16="http://schemas.microsoft.com/office/drawing/2014/main" id="{0EF3C0D1-B8D5-DCAD-7438-CBC65A1EFEA2}"/>
              </a:ext>
            </a:extLst>
          </p:cNvPr>
          <p:cNvGraphicFramePr>
            <a:graphicFrameLocks noGrp="1"/>
          </p:cNvGraphicFramePr>
          <p:nvPr>
            <p:extLst>
              <p:ext uri="{D42A27DB-BD31-4B8C-83A1-F6EECF244321}">
                <p14:modId xmlns:p14="http://schemas.microsoft.com/office/powerpoint/2010/main" val="2292846134"/>
              </p:ext>
            </p:extLst>
          </p:nvPr>
        </p:nvGraphicFramePr>
        <p:xfrm>
          <a:off x="736919" y="2121060"/>
          <a:ext cx="10718157" cy="3510280"/>
        </p:xfrm>
        <a:graphic>
          <a:graphicData uri="http://schemas.openxmlformats.org/drawingml/2006/table">
            <a:tbl>
              <a:tblPr firstRow="1" bandRow="1">
                <a:tableStyleId>{5C22544A-7EE6-4342-B048-85BDC9FD1C3A}</a:tableStyleId>
              </a:tblPr>
              <a:tblGrid>
                <a:gridCol w="3314220">
                  <a:extLst>
                    <a:ext uri="{9D8B030D-6E8A-4147-A177-3AD203B41FA5}">
                      <a16:colId xmlns:a16="http://schemas.microsoft.com/office/drawing/2014/main" val="368878103"/>
                    </a:ext>
                  </a:extLst>
                </a:gridCol>
                <a:gridCol w="7403937">
                  <a:extLst>
                    <a:ext uri="{9D8B030D-6E8A-4147-A177-3AD203B41FA5}">
                      <a16:colId xmlns:a16="http://schemas.microsoft.com/office/drawing/2014/main" val="8267688"/>
                    </a:ext>
                  </a:extLst>
                </a:gridCol>
              </a:tblGrid>
              <a:tr h="370840">
                <a:tc>
                  <a:txBody>
                    <a:bodyPr/>
                    <a:lstStyle/>
                    <a:p>
                      <a:r>
                        <a:rPr lang="tr-TR" sz="1500" b="0" dirty="0">
                          <a:solidFill>
                            <a:schemeClr val="tx1"/>
                          </a:solidFill>
                        </a:rPr>
                        <a:t>İl/Okul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6275533"/>
                  </a:ext>
                </a:extLst>
              </a:tr>
              <a:tr h="370840">
                <a:tc>
                  <a:txBody>
                    <a:bodyPr/>
                    <a:lstStyle/>
                    <a:p>
                      <a:r>
                        <a:rPr lang="tr-TR" sz="1500" dirty="0">
                          <a:solidFill>
                            <a:schemeClr val="tx1"/>
                          </a:solidFill>
                        </a:rPr>
                        <a:t>Görüşme Tarihi/Saati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4990985"/>
                  </a:ext>
                </a:extLst>
              </a:tr>
              <a:tr h="370840">
                <a:tc>
                  <a:txBody>
                    <a:bodyPr/>
                    <a:lstStyle/>
                    <a:p>
                      <a:r>
                        <a:rPr lang="tr-TR" sz="1500" dirty="0" err="1"/>
                        <a:t>Mentor</a:t>
                      </a:r>
                      <a:r>
                        <a:rPr lang="tr-TR" sz="1500" dirty="0"/>
                        <a:t> Öğretmenin Adı Soyadı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967151"/>
                  </a:ext>
                </a:extLst>
              </a:tr>
              <a:tr h="370840">
                <a:tc>
                  <a:txBody>
                    <a:bodyPr/>
                    <a:lstStyle/>
                    <a:p>
                      <a:r>
                        <a:rPr lang="tr-TR" sz="1500" dirty="0" err="1"/>
                        <a:t>Menti</a:t>
                      </a:r>
                      <a:r>
                        <a:rPr lang="tr-TR" sz="1500" dirty="0"/>
                        <a:t> Öğrencinin Adı Soyadı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3232185"/>
                  </a:ext>
                </a:extLst>
              </a:tr>
              <a:tr h="370840">
                <a:tc>
                  <a:txBody>
                    <a:bodyPr/>
                    <a:lstStyle/>
                    <a:p>
                      <a:r>
                        <a:rPr lang="tr-TR" sz="1500" dirty="0"/>
                        <a:t>Görüşme Sayısı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915135"/>
                  </a:ext>
                </a:extLst>
              </a:tr>
              <a:tr h="370840">
                <a:tc>
                  <a:txBody>
                    <a:bodyPr/>
                    <a:lstStyle/>
                    <a:p>
                      <a:r>
                        <a:rPr lang="tr-TR" sz="1500" dirty="0"/>
                        <a:t>Görüşmenin Konu Başlığı/Teması/İçeriği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274879"/>
                  </a:ext>
                </a:extLst>
              </a:tr>
              <a:tr h="370840">
                <a:tc>
                  <a:txBody>
                    <a:bodyPr/>
                    <a:lstStyle/>
                    <a:p>
                      <a:r>
                        <a:rPr lang="tr-TR" sz="1500" dirty="0"/>
                        <a:t>(Varsa) Uygulanan Etkinliğin Adı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344381"/>
                  </a:ext>
                </a:extLst>
              </a:tr>
              <a:tr h="370840">
                <a:tc>
                  <a:txBody>
                    <a:bodyPr/>
                    <a:lstStyle/>
                    <a:p>
                      <a:r>
                        <a:rPr lang="tr-TR" sz="1500" dirty="0" err="1"/>
                        <a:t>Mentor</a:t>
                      </a:r>
                      <a:r>
                        <a:rPr lang="tr-TR" sz="1500" dirty="0"/>
                        <a:t> Öğretmenin Görüşme Notları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r-TR" dirty="0"/>
                    </a:p>
                    <a:p>
                      <a:endParaRPr lang="tr-TR" dirty="0"/>
                    </a:p>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885747"/>
                  </a:ext>
                </a:extLst>
              </a:tr>
            </a:tbl>
          </a:graphicData>
        </a:graphic>
      </p:graphicFrame>
      <p:sp>
        <p:nvSpPr>
          <p:cNvPr id="6" name="Metin kutusu 5">
            <a:extLst>
              <a:ext uri="{FF2B5EF4-FFF2-40B4-BE49-F238E27FC236}">
                <a16:creationId xmlns:a16="http://schemas.microsoft.com/office/drawing/2014/main" id="{EB2CE5EF-B09D-E5AB-D5A0-1B0FDC0FEDE0}"/>
              </a:ext>
            </a:extLst>
          </p:cNvPr>
          <p:cNvSpPr txBox="1"/>
          <p:nvPr/>
        </p:nvSpPr>
        <p:spPr>
          <a:xfrm>
            <a:off x="8304831" y="5774180"/>
            <a:ext cx="3150245" cy="369332"/>
          </a:xfrm>
          <a:prstGeom prst="rect">
            <a:avLst/>
          </a:prstGeom>
          <a:noFill/>
          <a:ln>
            <a:solidFill>
              <a:schemeClr val="tx1"/>
            </a:solidFill>
          </a:ln>
        </p:spPr>
        <p:txBody>
          <a:bodyPr wrap="square">
            <a:spAutoFit/>
          </a:bodyPr>
          <a:lstStyle/>
          <a:p>
            <a:pPr algn="ctr"/>
            <a:r>
              <a:rPr lang="it-IT" sz="1800" noProof="1"/>
              <a:t>Mentor Öğretmenin İmzası</a:t>
            </a:r>
            <a:endParaRPr lang="tr-TR" dirty="0"/>
          </a:p>
        </p:txBody>
      </p:sp>
    </p:spTree>
    <p:extLst>
      <p:ext uri="{BB962C8B-B14F-4D97-AF65-F5344CB8AC3E}">
        <p14:creationId xmlns:p14="http://schemas.microsoft.com/office/powerpoint/2010/main" val="2267302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59851B0-48B6-7897-E666-11FDFF34C42B}"/>
              </a:ext>
            </a:extLst>
          </p:cNvPr>
          <p:cNvSpPr txBox="1"/>
          <p:nvPr/>
        </p:nvSpPr>
        <p:spPr>
          <a:xfrm>
            <a:off x="736920" y="1608888"/>
            <a:ext cx="10718157" cy="369332"/>
          </a:xfrm>
          <a:prstGeom prst="rect">
            <a:avLst/>
          </a:prstGeom>
          <a:noFill/>
          <a:ln>
            <a:solidFill>
              <a:schemeClr val="tx1"/>
            </a:solidFill>
          </a:ln>
        </p:spPr>
        <p:txBody>
          <a:bodyPr wrap="square">
            <a:spAutoFit/>
          </a:bodyPr>
          <a:lstStyle/>
          <a:p>
            <a:r>
              <a:rPr lang="it-IT" sz="1800" b="1" noProof="1"/>
              <a:t>EK.ÖZEL.2. MENTORLUK UYGULAMALARI ETKİ DEĞERLENDİRME RAPORU</a:t>
            </a:r>
            <a:endParaRPr lang="tr-TR" b="1" dirty="0"/>
          </a:p>
        </p:txBody>
      </p:sp>
      <p:pic>
        <p:nvPicPr>
          <p:cNvPr id="4" name="Resim 3">
            <a:extLst>
              <a:ext uri="{FF2B5EF4-FFF2-40B4-BE49-F238E27FC236}">
                <a16:creationId xmlns:a16="http://schemas.microsoft.com/office/drawing/2014/main" id="{05105098-DC88-D4C6-7FD0-1770BA8313A3}"/>
              </a:ext>
            </a:extLst>
          </p:cNvPr>
          <p:cNvPicPr>
            <a:picLocks noChangeAspect="1"/>
          </p:cNvPicPr>
          <p:nvPr/>
        </p:nvPicPr>
        <p:blipFill>
          <a:blip r:embed="rId2"/>
          <a:stretch>
            <a:fillRect/>
          </a:stretch>
        </p:blipFill>
        <p:spPr>
          <a:xfrm>
            <a:off x="736917" y="103562"/>
            <a:ext cx="2306606" cy="1538463"/>
          </a:xfrm>
          <a:prstGeom prst="rect">
            <a:avLst/>
          </a:prstGeom>
        </p:spPr>
      </p:pic>
      <p:sp>
        <p:nvSpPr>
          <p:cNvPr id="7" name="Metin kutusu 6">
            <a:extLst>
              <a:ext uri="{FF2B5EF4-FFF2-40B4-BE49-F238E27FC236}">
                <a16:creationId xmlns:a16="http://schemas.microsoft.com/office/drawing/2014/main" id="{86F4606B-87ED-3DC0-24F9-FFCFFDADF252}"/>
              </a:ext>
            </a:extLst>
          </p:cNvPr>
          <p:cNvSpPr txBox="1"/>
          <p:nvPr/>
        </p:nvSpPr>
        <p:spPr>
          <a:xfrm>
            <a:off x="736916" y="2383120"/>
            <a:ext cx="10718157" cy="1292662"/>
          </a:xfrm>
          <a:prstGeom prst="rect">
            <a:avLst/>
          </a:prstGeom>
          <a:noFill/>
          <a:ln>
            <a:solidFill>
              <a:schemeClr val="accent2">
                <a:alpha val="33000"/>
              </a:schemeClr>
            </a:solidFill>
          </a:ln>
        </p:spPr>
        <p:txBody>
          <a:bodyPr wrap="square">
            <a:spAutoFit/>
          </a:bodyPr>
          <a:lstStyle/>
          <a:p>
            <a:r>
              <a:rPr lang="it-IT" sz="1300" noProof="1"/>
              <a:t>İl/Okul Bilgileri</a:t>
            </a:r>
          </a:p>
          <a:p>
            <a:r>
              <a:rPr lang="it-IT" sz="1300" noProof="1"/>
              <a:t>Mentorluk Programı Uygulama Dönemi</a:t>
            </a:r>
          </a:p>
          <a:p>
            <a:r>
              <a:rPr lang="it-IT" sz="1300" noProof="1"/>
              <a:t>Mentorluk Programı Uygulama Süresi (Toplam)</a:t>
            </a:r>
          </a:p>
          <a:p>
            <a:r>
              <a:rPr lang="it-IT" sz="1300" noProof="1"/>
              <a:t>Mentorluk Programı Uygulama Süresi (Öğretmen Bazlı)</a:t>
            </a:r>
          </a:p>
          <a:p>
            <a:r>
              <a:rPr lang="it-IT" sz="1300" noProof="1"/>
              <a:t>Mentor Öğretmen Adı/Soyadı/Branşı</a:t>
            </a:r>
          </a:p>
          <a:p>
            <a:r>
              <a:rPr lang="it-IT" sz="1300" noProof="1"/>
              <a:t>Menti Öğrenci Listesi</a:t>
            </a:r>
          </a:p>
        </p:txBody>
      </p:sp>
      <p:sp>
        <p:nvSpPr>
          <p:cNvPr id="8" name="Metin kutusu 7">
            <a:extLst>
              <a:ext uri="{FF2B5EF4-FFF2-40B4-BE49-F238E27FC236}">
                <a16:creationId xmlns:a16="http://schemas.microsoft.com/office/drawing/2014/main" id="{AF3AAFFC-4F4D-F757-7EF3-5FC01C6F2367}"/>
              </a:ext>
            </a:extLst>
          </p:cNvPr>
          <p:cNvSpPr txBox="1"/>
          <p:nvPr/>
        </p:nvSpPr>
        <p:spPr>
          <a:xfrm>
            <a:off x="736916" y="3744785"/>
            <a:ext cx="10718157" cy="892552"/>
          </a:xfrm>
          <a:prstGeom prst="rect">
            <a:avLst/>
          </a:prstGeom>
          <a:noFill/>
          <a:ln>
            <a:solidFill>
              <a:schemeClr val="accent2">
                <a:alpha val="33000"/>
              </a:schemeClr>
            </a:solidFill>
          </a:ln>
        </p:spPr>
        <p:txBody>
          <a:bodyPr wrap="square">
            <a:spAutoFit/>
          </a:bodyPr>
          <a:lstStyle/>
          <a:p>
            <a:r>
              <a:rPr lang="it-IT" sz="1300" noProof="1"/>
              <a:t>Yürütülen mentorluk programı, öğrencilerin akademik başarısının artmasına yardımcı oldu mu?</a:t>
            </a:r>
          </a:p>
          <a:p>
            <a:r>
              <a:rPr lang="it-IT" sz="1300" noProof="1"/>
              <a:t>Mentorluk programı sayesinde öğrencilerin okula devam oranı arttı mı?</a:t>
            </a:r>
          </a:p>
          <a:p>
            <a:r>
              <a:rPr lang="it-IT" sz="1300" noProof="1"/>
              <a:t>Mentorluk programı sayesinde öğrenciler sağlıklı sosyal ilişkiler kurmaya başladı mı?</a:t>
            </a:r>
          </a:p>
          <a:p>
            <a:r>
              <a:rPr lang="it-IT" sz="1300" noProof="1"/>
              <a:t>Mentorluk programına katılan öğrencilerin, problem çözme becerileri gelişti mi?</a:t>
            </a:r>
          </a:p>
        </p:txBody>
      </p:sp>
      <p:sp>
        <p:nvSpPr>
          <p:cNvPr id="9" name="Metin kutusu 8">
            <a:extLst>
              <a:ext uri="{FF2B5EF4-FFF2-40B4-BE49-F238E27FC236}">
                <a16:creationId xmlns:a16="http://schemas.microsoft.com/office/drawing/2014/main" id="{A6CED523-3876-9D67-8CB2-70F646454809}"/>
              </a:ext>
            </a:extLst>
          </p:cNvPr>
          <p:cNvSpPr txBox="1"/>
          <p:nvPr/>
        </p:nvSpPr>
        <p:spPr>
          <a:xfrm>
            <a:off x="736917" y="4737669"/>
            <a:ext cx="10718157" cy="692497"/>
          </a:xfrm>
          <a:prstGeom prst="rect">
            <a:avLst/>
          </a:prstGeom>
          <a:noFill/>
          <a:ln>
            <a:solidFill>
              <a:schemeClr val="accent2">
                <a:alpha val="33000"/>
              </a:schemeClr>
            </a:solidFill>
          </a:ln>
        </p:spPr>
        <p:txBody>
          <a:bodyPr wrap="square">
            <a:spAutoFit/>
          </a:bodyPr>
          <a:lstStyle/>
          <a:p>
            <a:r>
              <a:rPr lang="it-IT" sz="1300" noProof="1"/>
              <a:t>Mentorluk uygulamalarında yaşadığınız sorun/sınırlılıklar var mı? Lütfen açıklayınız. </a:t>
            </a:r>
          </a:p>
          <a:p>
            <a:r>
              <a:rPr lang="it-IT" sz="1300" noProof="1"/>
              <a:t>Mentorluk programını uygulayacağınız bir sonraki dönem neleri farklı yapardınız? Lütfen açıklayınız.</a:t>
            </a:r>
          </a:p>
          <a:p>
            <a:r>
              <a:rPr lang="it-IT" sz="1300" noProof="1"/>
              <a:t>Eklemek istediğiniz başka konular varsa lütfen bu bölüme yazınız. </a:t>
            </a:r>
          </a:p>
        </p:txBody>
      </p:sp>
      <p:sp>
        <p:nvSpPr>
          <p:cNvPr id="10" name="Metin kutusu 9">
            <a:extLst>
              <a:ext uri="{FF2B5EF4-FFF2-40B4-BE49-F238E27FC236}">
                <a16:creationId xmlns:a16="http://schemas.microsoft.com/office/drawing/2014/main" id="{51CC2EDB-9A8F-3EF9-D1C5-801A3A6C0E8A}"/>
              </a:ext>
            </a:extLst>
          </p:cNvPr>
          <p:cNvSpPr txBox="1"/>
          <p:nvPr/>
        </p:nvSpPr>
        <p:spPr>
          <a:xfrm>
            <a:off x="7674015" y="5707774"/>
            <a:ext cx="3781059" cy="523220"/>
          </a:xfrm>
          <a:prstGeom prst="rect">
            <a:avLst/>
          </a:prstGeom>
          <a:noFill/>
          <a:ln>
            <a:solidFill>
              <a:schemeClr val="tx1"/>
            </a:solidFill>
          </a:ln>
        </p:spPr>
        <p:txBody>
          <a:bodyPr wrap="square">
            <a:spAutoFit/>
          </a:bodyPr>
          <a:lstStyle/>
          <a:p>
            <a:pPr algn="ctr"/>
            <a:r>
              <a:rPr lang="it-IT" sz="1400" noProof="1"/>
              <a:t>ODAP Okul Ekibi Mentorluk Programı Koordinatörünün İmzası</a:t>
            </a:r>
            <a:endParaRPr lang="tr-TR" sz="1400" dirty="0"/>
          </a:p>
        </p:txBody>
      </p:sp>
    </p:spTree>
    <p:extLst>
      <p:ext uri="{BB962C8B-B14F-4D97-AF65-F5344CB8AC3E}">
        <p14:creationId xmlns:p14="http://schemas.microsoft.com/office/powerpoint/2010/main" val="32453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Unvan 1">
            <a:extLst>
              <a:ext uri="{FF2B5EF4-FFF2-40B4-BE49-F238E27FC236}">
                <a16:creationId xmlns:a16="http://schemas.microsoft.com/office/drawing/2014/main" id="{11B5F1D2-AB1D-B0E1-3B5D-190875F6880D}"/>
              </a:ext>
            </a:extLst>
          </p:cNvPr>
          <p:cNvSpPr txBox="1"/>
          <p:nvPr/>
        </p:nvSpPr>
        <p:spPr>
          <a:xfrm>
            <a:off x="6803533" y="3429000"/>
            <a:ext cx="4957367" cy="874506"/>
          </a:xfrm>
          <a:prstGeom prst="rect">
            <a:avLst/>
          </a:prstGeom>
        </p:spPr>
        <p:txBody>
          <a:bodyPr>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 sz="4200" b="1" u="none" strike="noStrike" dirty="0">
                <a:solidFill>
                  <a:srgbClr val="FFFFFF"/>
                </a:solidFill>
                <a:highlight>
                  <a:srgbClr val="000000">
                    <a:alpha val="0"/>
                  </a:srgbClr>
                </a:highlight>
                <a:latin typeface="Calibri"/>
                <a:cs typeface="Calibri"/>
              </a:rPr>
              <a:t>Soru § Cevap</a:t>
            </a:r>
          </a:p>
        </p:txBody>
      </p:sp>
      <p:pic>
        <p:nvPicPr>
          <p:cNvPr id="9" name="Resim 8" descr="diyagram içeren bir resim&#10;&#10;Açıklama otomatik olarak oluşturuldu">
            <a:extLst>
              <a:ext uri="{FF2B5EF4-FFF2-40B4-BE49-F238E27FC236}">
                <a16:creationId xmlns:a16="http://schemas.microsoft.com/office/drawing/2014/main" id="{1D2916E8-A0E5-75C8-0A54-F45326127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33" y="2303146"/>
            <a:ext cx="4957367" cy="3126213"/>
          </a:xfrm>
          <a:prstGeom prst="rect">
            <a:avLst/>
          </a:prstGeom>
        </p:spPr>
      </p:pic>
    </p:spTree>
    <p:extLst>
      <p:ext uri="{BB962C8B-B14F-4D97-AF65-F5344CB8AC3E}">
        <p14:creationId xmlns:p14="http://schemas.microsoft.com/office/powerpoint/2010/main" val="291932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0DC363-9687-61F4-BAAD-1B5C5C837B6A}"/>
              </a:ext>
            </a:extLst>
          </p:cNvPr>
          <p:cNvSpPr>
            <a:spLocks noGrp="1"/>
          </p:cNvSpPr>
          <p:nvPr>
            <p:ph type="ctrTitle"/>
          </p:nvPr>
        </p:nvSpPr>
        <p:spPr>
          <a:xfrm>
            <a:off x="1" y="3005107"/>
            <a:ext cx="12192000" cy="1115480"/>
          </a:xfrm>
          <a:ln>
            <a:solidFill>
              <a:schemeClr val="accent2">
                <a:alpha val="75000"/>
              </a:schemeClr>
            </a:solidFill>
          </a:ln>
        </p:spPr>
        <p:txBody>
          <a:bodyPr anchor="ctr">
            <a:normAutofit/>
          </a:bodyPr>
          <a:lstStyle/>
          <a:p>
            <a:pPr marL="571500" indent="-571500">
              <a:buFont typeface=".Apple Color Emoji UI"/>
              <a:buChar char="✏️"/>
            </a:pPr>
            <a:r>
              <a:rPr lang="tr-TR" sz="4000" b="1" dirty="0">
                <a:solidFill>
                  <a:schemeClr val="accent2"/>
                </a:solidFill>
              </a:rPr>
              <a:t>Hatırlayalım mı? </a:t>
            </a:r>
          </a:p>
        </p:txBody>
      </p:sp>
    </p:spTree>
    <p:extLst>
      <p:ext uri="{BB962C8B-B14F-4D97-AF65-F5344CB8AC3E}">
        <p14:creationId xmlns:p14="http://schemas.microsoft.com/office/powerpoint/2010/main" val="227397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1240A-8EA1-0037-6C6C-871DB85A1025}"/>
              </a:ext>
            </a:extLst>
          </p:cNvPr>
          <p:cNvSpPr>
            <a:spLocks noGrp="1"/>
          </p:cNvSpPr>
          <p:nvPr>
            <p:ph idx="1"/>
          </p:nvPr>
        </p:nvSpPr>
        <p:spPr>
          <a:xfrm>
            <a:off x="706056" y="2902183"/>
            <a:ext cx="10844116" cy="2109655"/>
          </a:xfrm>
          <a:ln>
            <a:solidFill>
              <a:schemeClr val="accent2">
                <a:alpha val="75000"/>
              </a:schemeClr>
            </a:solidFill>
          </a:ln>
        </p:spPr>
        <p:txBody>
          <a:bodyPr>
            <a:normAutofit lnSpcReduction="10000"/>
          </a:bodyPr>
          <a:lstStyle/>
          <a:p>
            <a:r>
              <a:rPr lang="en-US" sz="1600" noProof="1"/>
              <a:t>24-25-26-27-28 Temmuz 2023</a:t>
            </a:r>
          </a:p>
          <a:p>
            <a:r>
              <a:rPr lang="en-US" sz="1600" noProof="1"/>
              <a:t>31 Temmuz-1-2-3-4 Ağustos 2023</a:t>
            </a:r>
          </a:p>
          <a:p>
            <a:r>
              <a:rPr lang="en-US" sz="1600" noProof="1"/>
              <a:t>7-8-9-10-11 Ağustos 2023 tarihlerinde gerçekleşen çalıştaylarda mentorluk oturumları yapılmıştı. </a:t>
            </a:r>
          </a:p>
          <a:p>
            <a:pPr algn="just">
              <a:lnSpc>
                <a:spcPct val="150000"/>
              </a:lnSpc>
            </a:pPr>
            <a:r>
              <a:rPr lang="en-US" sz="1600" noProof="1"/>
              <a:t>Bu oturumlarda Okul Temelli Gelişimsel Güçlendirici Mentorluk Modelinin kavramsal çerçevesi, çıkış noktasını oluşturan teorik yaklaşımlar detaylı olarak aktarılmış ve küçük grup çalışmaları aracılığıyla katılımcıların okullarında yaşayacakları deneyimlerle ilgili farkındalıklar oluşturulması desteklenmişti.</a:t>
            </a:r>
          </a:p>
        </p:txBody>
      </p:sp>
      <p:pic>
        <p:nvPicPr>
          <p:cNvPr id="4" name="Resim 3">
            <a:extLst>
              <a:ext uri="{FF2B5EF4-FFF2-40B4-BE49-F238E27FC236}">
                <a16:creationId xmlns:a16="http://schemas.microsoft.com/office/drawing/2014/main" id="{949490C4-1EFD-CA00-BF97-FC29E7A71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14" y="1824784"/>
            <a:ext cx="11099800" cy="571500"/>
          </a:xfrm>
          <a:prstGeom prst="rect">
            <a:avLst/>
          </a:prstGeom>
        </p:spPr>
      </p:pic>
      <p:sp>
        <p:nvSpPr>
          <p:cNvPr id="5" name="Unvan 1">
            <a:extLst>
              <a:ext uri="{FF2B5EF4-FFF2-40B4-BE49-F238E27FC236}">
                <a16:creationId xmlns:a16="http://schemas.microsoft.com/office/drawing/2014/main" id="{77B8CA04-0FA7-937B-137C-B32A3F664F91}"/>
              </a:ext>
            </a:extLst>
          </p:cNvPr>
          <p:cNvSpPr txBox="1"/>
          <p:nvPr/>
        </p:nvSpPr>
        <p:spPr>
          <a:xfrm>
            <a:off x="838200" y="1841157"/>
            <a:ext cx="10515600" cy="555127"/>
          </a:xfrm>
          <a:prstGeom prst="rect">
            <a:avLst/>
          </a:prstGeom>
        </p:spPr>
        <p:txBody>
          <a:bodyPr vert="horz" lIns="91440" tIns="45720" rIns="91440" bIns="45720" rtlCol="0" anchor="ctr">
            <a:noAutofit/>
          </a:bodyPr>
          <a:lstStyle>
            <a:defPPr marR="0" lvl="0" algn="l" rtl="0">
              <a:lnSpc>
                <a:spcPct val="100000"/>
              </a:lnSpc>
              <a:spcBef>
                <a:spcPct val="0"/>
              </a:spcBef>
              <a:spcAft>
                <a:spcPct val="0"/>
              </a:spcAft>
              <a:defRPr/>
            </a:defPPr>
            <a:lvl1pPr marR="0" lvl="0" algn="l" defTabSz="914400" rtl="0" eaLnBrk="1" latinLnBrk="0" hangingPunct="1">
              <a:lnSpc>
                <a:spcPct val="100000"/>
              </a:lnSpc>
              <a:spcBef>
                <a:spcPct val="0"/>
              </a:spcBef>
              <a:spcAft>
                <a:spcPct val="0"/>
              </a:spcAft>
              <a:buClr>
                <a:srgbClr val="000000"/>
              </a:buClr>
              <a:buFont typeface="Arial"/>
              <a:buNone/>
              <a:defRPr sz="1400" b="0" i="0" u="none" strike="noStrike" kern="1200"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TR" sz="2800" b="1" dirty="0">
                <a:solidFill>
                  <a:schemeClr val="bg1"/>
                </a:solidFill>
                <a:latin typeface="+mn-lt"/>
                <a:cs typeface="Calibri"/>
              </a:rPr>
              <a:t>Temmuz - Ağustos 2023 </a:t>
            </a:r>
            <a:r>
              <a:rPr lang="tr-TR" sz="2800" b="1" dirty="0" err="1">
                <a:solidFill>
                  <a:schemeClr val="bg1"/>
                </a:solidFill>
                <a:latin typeface="+mn-lt"/>
                <a:cs typeface="Calibri"/>
              </a:rPr>
              <a:t>Çalıştayları</a:t>
            </a:r>
            <a:endParaRPr lang="tr" sz="2800" b="1" dirty="0">
              <a:solidFill>
                <a:schemeClr val="bg1"/>
              </a:solidFill>
              <a:latin typeface="+mn-lt"/>
              <a:cs typeface="Calibri"/>
            </a:endParaRPr>
          </a:p>
        </p:txBody>
      </p:sp>
      <p:pic>
        <p:nvPicPr>
          <p:cNvPr id="6" name="Resim 5" descr="ok içeren bir resim&#10;&#10;Açıklama otomatik olarak oluşturuldu">
            <a:extLst>
              <a:ext uri="{FF2B5EF4-FFF2-40B4-BE49-F238E27FC236}">
                <a16:creationId xmlns:a16="http://schemas.microsoft.com/office/drawing/2014/main" id="{89F56960-DDF3-1D10-DA5E-08C353054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447" y="871752"/>
            <a:ext cx="1990553" cy="1178543"/>
          </a:xfrm>
          <a:prstGeom prst="rect">
            <a:avLst/>
          </a:prstGeom>
        </p:spPr>
      </p:pic>
    </p:spTree>
    <p:extLst>
      <p:ext uri="{BB962C8B-B14F-4D97-AF65-F5344CB8AC3E}">
        <p14:creationId xmlns:p14="http://schemas.microsoft.com/office/powerpoint/2010/main" val="203368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1240A-8EA1-0037-6C6C-871DB85A1025}"/>
              </a:ext>
            </a:extLst>
          </p:cNvPr>
          <p:cNvSpPr>
            <a:spLocks noGrp="1"/>
          </p:cNvSpPr>
          <p:nvPr>
            <p:ph idx="1"/>
          </p:nvPr>
        </p:nvSpPr>
        <p:spPr>
          <a:xfrm>
            <a:off x="706056" y="2902183"/>
            <a:ext cx="10844116" cy="1403599"/>
          </a:xfrm>
          <a:ln>
            <a:solidFill>
              <a:schemeClr val="accent2">
                <a:alpha val="75000"/>
              </a:schemeClr>
            </a:solidFill>
          </a:ln>
        </p:spPr>
        <p:txBody>
          <a:bodyPr>
            <a:normAutofit/>
          </a:bodyPr>
          <a:lstStyle/>
          <a:p>
            <a:r>
              <a:rPr lang="en-US" sz="1600" noProof="1"/>
              <a:t>14 Pilot ilde bulunan 50 okulda sizlere destek olmak amacıyla izleme çalışmaları yapılmış, yaşadığınız sorunlar ve faaliyetlerin iyileştirmeye açık alanlarıyla ilgili sahadan veri toplanmıştır. </a:t>
            </a:r>
          </a:p>
          <a:p>
            <a:r>
              <a:rPr lang="en-US" sz="1600" noProof="1"/>
              <a:t>Bu veriler arasında sıklıkla dile getirilen sorunlar arasında; okullardaki rehber öğretmen nakilleri/atamaları/yer değiştirmeleri nedeniyle yaşanan bilgi kayıpları ile bunlara bağlı olarak mentorluk sürecindeki ihtiyaçlar yer almıştır. </a:t>
            </a:r>
          </a:p>
        </p:txBody>
      </p:sp>
      <p:pic>
        <p:nvPicPr>
          <p:cNvPr id="4" name="Resim 3">
            <a:extLst>
              <a:ext uri="{FF2B5EF4-FFF2-40B4-BE49-F238E27FC236}">
                <a16:creationId xmlns:a16="http://schemas.microsoft.com/office/drawing/2014/main" id="{949490C4-1EFD-CA00-BF97-FC29E7A71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14" y="1824784"/>
            <a:ext cx="11099800" cy="571500"/>
          </a:xfrm>
          <a:prstGeom prst="rect">
            <a:avLst/>
          </a:prstGeom>
        </p:spPr>
      </p:pic>
      <p:sp>
        <p:nvSpPr>
          <p:cNvPr id="5" name="Unvan 1">
            <a:extLst>
              <a:ext uri="{FF2B5EF4-FFF2-40B4-BE49-F238E27FC236}">
                <a16:creationId xmlns:a16="http://schemas.microsoft.com/office/drawing/2014/main" id="{77B8CA04-0FA7-937B-137C-B32A3F664F91}"/>
              </a:ext>
            </a:extLst>
          </p:cNvPr>
          <p:cNvSpPr txBox="1"/>
          <p:nvPr/>
        </p:nvSpPr>
        <p:spPr>
          <a:xfrm>
            <a:off x="838200" y="1841157"/>
            <a:ext cx="10515600" cy="555127"/>
          </a:xfrm>
          <a:prstGeom prst="rect">
            <a:avLst/>
          </a:prstGeom>
        </p:spPr>
        <p:txBody>
          <a:bodyPr vert="horz" lIns="91440" tIns="45720" rIns="91440" bIns="45720" rtlCol="0" anchor="ctr">
            <a:noAutofit/>
          </a:bodyPr>
          <a:lstStyle>
            <a:defPPr marR="0" lvl="0" algn="l" rtl="0">
              <a:lnSpc>
                <a:spcPct val="100000"/>
              </a:lnSpc>
              <a:spcBef>
                <a:spcPct val="0"/>
              </a:spcBef>
              <a:spcAft>
                <a:spcPct val="0"/>
              </a:spcAft>
              <a:defRPr/>
            </a:defPPr>
            <a:lvl1pPr marR="0" lvl="0" algn="l" defTabSz="914400" rtl="0" eaLnBrk="1" latinLnBrk="0" hangingPunct="1">
              <a:lnSpc>
                <a:spcPct val="100000"/>
              </a:lnSpc>
              <a:spcBef>
                <a:spcPct val="0"/>
              </a:spcBef>
              <a:spcAft>
                <a:spcPct val="0"/>
              </a:spcAft>
              <a:buClr>
                <a:srgbClr val="000000"/>
              </a:buClr>
              <a:buFont typeface="Arial"/>
              <a:buNone/>
              <a:defRPr sz="1400" b="0" i="0" u="none" strike="noStrike" kern="1200"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TR" sz="2800" b="1" dirty="0">
                <a:solidFill>
                  <a:schemeClr val="bg1"/>
                </a:solidFill>
                <a:latin typeface="+mn-lt"/>
                <a:cs typeface="Calibri"/>
              </a:rPr>
              <a:t>Ekim – Aralık 2023 İl Okul Ziyaretleri</a:t>
            </a:r>
            <a:endParaRPr lang="tr" sz="2800" b="1" dirty="0">
              <a:solidFill>
                <a:schemeClr val="bg1"/>
              </a:solidFill>
              <a:latin typeface="+mn-lt"/>
              <a:cs typeface="Calibri"/>
            </a:endParaRPr>
          </a:p>
        </p:txBody>
      </p:sp>
      <p:pic>
        <p:nvPicPr>
          <p:cNvPr id="6" name="Resim 5" descr="ok içeren bir resim&#10;&#10;Açıklama otomatik olarak oluşturuldu">
            <a:extLst>
              <a:ext uri="{FF2B5EF4-FFF2-40B4-BE49-F238E27FC236}">
                <a16:creationId xmlns:a16="http://schemas.microsoft.com/office/drawing/2014/main" id="{89F56960-DDF3-1D10-DA5E-08C353054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447" y="871752"/>
            <a:ext cx="1990553" cy="1178543"/>
          </a:xfrm>
          <a:prstGeom prst="rect">
            <a:avLst/>
          </a:prstGeom>
        </p:spPr>
      </p:pic>
      <p:sp>
        <p:nvSpPr>
          <p:cNvPr id="7" name="Metin kutusu 6">
            <a:extLst>
              <a:ext uri="{FF2B5EF4-FFF2-40B4-BE49-F238E27FC236}">
                <a16:creationId xmlns:a16="http://schemas.microsoft.com/office/drawing/2014/main" id="{97131D5C-ED38-C9FE-CB50-6FB668163F36}"/>
              </a:ext>
            </a:extLst>
          </p:cNvPr>
          <p:cNvSpPr txBox="1"/>
          <p:nvPr/>
        </p:nvSpPr>
        <p:spPr>
          <a:xfrm>
            <a:off x="706056" y="4488515"/>
            <a:ext cx="10844116" cy="923330"/>
          </a:xfrm>
          <a:prstGeom prst="rect">
            <a:avLst/>
          </a:prstGeom>
          <a:noFill/>
        </p:spPr>
        <p:txBody>
          <a:bodyPr wrap="square">
            <a:spAutoFit/>
          </a:bodyPr>
          <a:lstStyle/>
          <a:p>
            <a:pPr marL="0" indent="0" algn="ctr">
              <a:buNone/>
            </a:pPr>
            <a:r>
              <a:rPr lang="en-US" sz="1800" i="1" noProof="1"/>
              <a:t>Bu bağlamda bugünkü oturumun amacı; </a:t>
            </a:r>
            <a:r>
              <a:rPr lang="en-US" i="1" noProof="1"/>
              <a:t>daha önce bu çalışmalara katılan öğretmenlerimizin </a:t>
            </a:r>
            <a:r>
              <a:rPr lang="en-US" sz="1800" i="1" noProof="1"/>
              <a:t>mentorluk süreciyle ilgili bilgilerini tazelemek, katılmayan öğretmenlerimizin ise yaklaşan uygulama dönemiyle ilgili sorularını yanıtlamaya çalışmaktır. </a:t>
            </a:r>
          </a:p>
        </p:txBody>
      </p:sp>
    </p:spTree>
    <p:extLst>
      <p:ext uri="{BB962C8B-B14F-4D97-AF65-F5344CB8AC3E}">
        <p14:creationId xmlns:p14="http://schemas.microsoft.com/office/powerpoint/2010/main" val="213036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0DC363-9687-61F4-BAAD-1B5C5C837B6A}"/>
              </a:ext>
            </a:extLst>
          </p:cNvPr>
          <p:cNvSpPr>
            <a:spLocks noGrp="1"/>
          </p:cNvSpPr>
          <p:nvPr>
            <p:ph type="ctrTitle"/>
          </p:nvPr>
        </p:nvSpPr>
        <p:spPr>
          <a:xfrm>
            <a:off x="-4997" y="2783996"/>
            <a:ext cx="12037101" cy="1323310"/>
          </a:xfrm>
          <a:ln>
            <a:solidFill>
              <a:schemeClr val="accent2">
                <a:alpha val="62000"/>
              </a:schemeClr>
            </a:solidFill>
          </a:ln>
        </p:spPr>
        <p:txBody>
          <a:bodyPr anchor="ctr">
            <a:normAutofit/>
          </a:bodyPr>
          <a:lstStyle/>
          <a:p>
            <a:pPr marL="571500" indent="-571500">
              <a:buFont typeface=".Apple Color Emoji UI"/>
              <a:buChar char="✏️"/>
            </a:pPr>
            <a:r>
              <a:rPr lang="it-IT" sz="4000" b="1" noProof="1">
                <a:solidFill>
                  <a:schemeClr val="accent2"/>
                </a:solidFill>
              </a:rPr>
              <a:t>Mentorluk 101</a:t>
            </a:r>
          </a:p>
        </p:txBody>
      </p:sp>
    </p:spTree>
    <p:extLst>
      <p:ext uri="{BB962C8B-B14F-4D97-AF65-F5344CB8AC3E}">
        <p14:creationId xmlns:p14="http://schemas.microsoft.com/office/powerpoint/2010/main" val="160959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1240A-8EA1-0037-6C6C-871DB85A1025}"/>
              </a:ext>
            </a:extLst>
          </p:cNvPr>
          <p:cNvSpPr>
            <a:spLocks noGrp="1"/>
          </p:cNvSpPr>
          <p:nvPr>
            <p:ph idx="1"/>
          </p:nvPr>
        </p:nvSpPr>
        <p:spPr>
          <a:xfrm>
            <a:off x="706056" y="2562306"/>
            <a:ext cx="10971958" cy="3537552"/>
          </a:xfrm>
          <a:ln>
            <a:solidFill>
              <a:schemeClr val="accent2">
                <a:alpha val="75000"/>
              </a:schemeClr>
            </a:solidFill>
          </a:ln>
        </p:spPr>
        <p:txBody>
          <a:bodyPr>
            <a:normAutofit lnSpcReduction="10000"/>
          </a:bodyPr>
          <a:lstStyle/>
          <a:p>
            <a:pPr marL="0" indent="0">
              <a:buNone/>
            </a:pPr>
            <a:r>
              <a:rPr lang="tr-TR" sz="1400" dirty="0">
                <a:latin typeface="Helvetica" pitchFamily="2" charset="0"/>
              </a:rPr>
              <a:t>(Özer, 2011)</a:t>
            </a:r>
          </a:p>
          <a:p>
            <a:pPr marL="342900" indent="-342900">
              <a:buFont typeface="+mj-lt"/>
              <a:buAutoNum type="arabicPeriod"/>
            </a:pPr>
            <a:r>
              <a:rPr lang="tr-TR" sz="1400" dirty="0">
                <a:latin typeface="Helvetica" pitchFamily="2" charset="0"/>
              </a:rPr>
              <a:t>Aile ve arkadaş desteği alan öğrenciler, </a:t>
            </a:r>
          </a:p>
          <a:p>
            <a:pPr marL="342900" indent="-342900">
              <a:buFont typeface="+mj-lt"/>
              <a:buAutoNum type="arabicPeriod"/>
            </a:pPr>
            <a:r>
              <a:rPr lang="tr-TR" sz="1400" dirty="0">
                <a:effectLst/>
                <a:latin typeface="Helvetica" pitchFamily="2" charset="0"/>
              </a:rPr>
              <a:t>Okulda alınan sosyal destek düzeyi yüksek olan öğrenc</a:t>
            </a:r>
            <a:r>
              <a:rPr lang="tr-TR" sz="1400" dirty="0">
                <a:latin typeface="Helvetica" pitchFamily="2" charset="0"/>
              </a:rPr>
              <a:t>ilerin okul terki riski azdır.</a:t>
            </a:r>
          </a:p>
          <a:p>
            <a:pPr marL="0" indent="0">
              <a:buNone/>
            </a:pPr>
            <a:r>
              <a:rPr lang="tr-TR" sz="1400" dirty="0">
                <a:effectLst/>
                <a:latin typeface="Helvetica" pitchFamily="2" charset="0"/>
              </a:rPr>
              <a:t>(Şimşek</a:t>
            </a:r>
            <a:r>
              <a:rPr lang="tr-TR" sz="1400" dirty="0">
                <a:latin typeface="Helvetica" pitchFamily="2" charset="0"/>
              </a:rPr>
              <a:t>, 2011)</a:t>
            </a:r>
          </a:p>
          <a:p>
            <a:pPr marL="0" indent="0">
              <a:buNone/>
            </a:pPr>
            <a:r>
              <a:rPr lang="tr-TR" sz="1400" dirty="0">
                <a:effectLst/>
                <a:latin typeface="Helvetica" pitchFamily="2" charset="0"/>
              </a:rPr>
              <a:t>Güneydoğu Anad</a:t>
            </a:r>
            <a:r>
              <a:rPr lang="tr-TR" sz="1400" dirty="0">
                <a:latin typeface="Helvetica" pitchFamily="2" charset="0"/>
              </a:rPr>
              <a:t>olu Bölgesindeki 8 ilde 54 lisede yapılan bir araştırma sonuçlarına göre;</a:t>
            </a:r>
          </a:p>
          <a:p>
            <a:pPr marL="342900" indent="-342900">
              <a:buAutoNum type="arabicPeriod"/>
            </a:pPr>
            <a:r>
              <a:rPr lang="tr-TR" sz="1400" dirty="0">
                <a:latin typeface="Helvetica" pitchFamily="2" charset="0"/>
              </a:rPr>
              <a:t>Çocuğunun eğitimiyle ilgilenen ailelerden gelen öğrencilerin okul terki eğilimi, ilgilenmeyen ya da daha az ilgilenen aileden gelen öğrencilerin yarısından daha azdır. </a:t>
            </a:r>
            <a:endParaRPr lang="tr-TR" sz="1400" dirty="0">
              <a:effectLst/>
              <a:latin typeface="Helvetica" pitchFamily="2" charset="0"/>
            </a:endParaRPr>
          </a:p>
          <a:p>
            <a:pPr marL="342900" indent="-342900">
              <a:buAutoNum type="arabicPeriod"/>
            </a:pPr>
            <a:r>
              <a:rPr lang="tr-TR" sz="1400" dirty="0">
                <a:effectLst/>
                <a:latin typeface="Helvetica" pitchFamily="2" charset="0"/>
              </a:rPr>
              <a:t>Okuldan tamamen memnun </a:t>
            </a:r>
            <a:r>
              <a:rPr lang="tr-TR" sz="1400" dirty="0">
                <a:latin typeface="Helvetica" pitchFamily="2" charset="0"/>
              </a:rPr>
              <a:t>olanların okul terki, okuldan memnun olmayanların üç katından azdır. </a:t>
            </a:r>
          </a:p>
          <a:p>
            <a:pPr marL="342900" indent="-342900">
              <a:buAutoNum type="arabicPeriod"/>
            </a:pPr>
            <a:r>
              <a:rPr lang="tr-TR" sz="1400" dirty="0">
                <a:effectLst/>
                <a:latin typeface="Helvetica" pitchFamily="2" charset="0"/>
              </a:rPr>
              <a:t>Öğretmenden memnun olan lise öğrencilerinin okul terki eğilimi, öğretmeninden memnun olmayanların iki katından azdır.</a:t>
            </a:r>
          </a:p>
          <a:p>
            <a:pPr marL="342900" indent="-342900">
              <a:buAutoNum type="arabicPeriod"/>
            </a:pPr>
            <a:r>
              <a:rPr lang="tr-TR" sz="1400" dirty="0">
                <a:latin typeface="Helvetica" pitchFamily="2" charset="0"/>
              </a:rPr>
              <a:t>Bulunduğu okulda yeteneklerini sergilemeye imkan verildiğini düşünen öğrencilerin okul terki eğilimi, yeteneklerini ortaya koyma imkanı verilmediğini düşünenlerin dört katından azdır. </a:t>
            </a:r>
          </a:p>
          <a:p>
            <a:pPr marL="342900" indent="-342900">
              <a:buAutoNum type="arabicPeriod"/>
            </a:pPr>
            <a:r>
              <a:rPr lang="tr-TR" sz="1400" dirty="0">
                <a:effectLst/>
                <a:latin typeface="Helvetica" pitchFamily="2" charset="0"/>
              </a:rPr>
              <a:t>Okuldaki sosyal etkinliklere katılan öğrencilerin okul</a:t>
            </a:r>
            <a:r>
              <a:rPr lang="tr-TR" sz="1400" dirty="0">
                <a:latin typeface="Helvetica" pitchFamily="2" charset="0"/>
              </a:rPr>
              <a:t> terki eğilimi, sosyal etkinliklere katılmayanların iki katından azdır. </a:t>
            </a:r>
            <a:endParaRPr lang="tr-TR" sz="1400" dirty="0">
              <a:effectLst/>
              <a:latin typeface="Helvetica" pitchFamily="2" charset="0"/>
            </a:endParaRPr>
          </a:p>
          <a:p>
            <a:endParaRPr lang="en-US" dirty="0"/>
          </a:p>
        </p:txBody>
      </p:sp>
      <p:pic>
        <p:nvPicPr>
          <p:cNvPr id="4" name="Resim 3">
            <a:extLst>
              <a:ext uri="{FF2B5EF4-FFF2-40B4-BE49-F238E27FC236}">
                <a16:creationId xmlns:a16="http://schemas.microsoft.com/office/drawing/2014/main" id="{949490C4-1EFD-CA00-BF97-FC29E7A71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14" y="1824784"/>
            <a:ext cx="11099800" cy="571500"/>
          </a:xfrm>
          <a:prstGeom prst="rect">
            <a:avLst/>
          </a:prstGeom>
        </p:spPr>
      </p:pic>
      <p:sp>
        <p:nvSpPr>
          <p:cNvPr id="5" name="Unvan 1">
            <a:extLst>
              <a:ext uri="{FF2B5EF4-FFF2-40B4-BE49-F238E27FC236}">
                <a16:creationId xmlns:a16="http://schemas.microsoft.com/office/drawing/2014/main" id="{77B8CA04-0FA7-937B-137C-B32A3F664F91}"/>
              </a:ext>
            </a:extLst>
          </p:cNvPr>
          <p:cNvSpPr txBox="1"/>
          <p:nvPr/>
        </p:nvSpPr>
        <p:spPr>
          <a:xfrm>
            <a:off x="838200" y="1841157"/>
            <a:ext cx="10515600" cy="555127"/>
          </a:xfrm>
          <a:prstGeom prst="rect">
            <a:avLst/>
          </a:prstGeom>
        </p:spPr>
        <p:txBody>
          <a:bodyPr vert="horz" lIns="91440" tIns="45720" rIns="91440" bIns="45720" rtlCol="0" anchor="ctr">
            <a:noAutofit/>
          </a:bodyPr>
          <a:lstStyle>
            <a:defPPr marR="0" lvl="0" algn="l" rtl="0">
              <a:lnSpc>
                <a:spcPct val="100000"/>
              </a:lnSpc>
              <a:spcBef>
                <a:spcPct val="0"/>
              </a:spcBef>
              <a:spcAft>
                <a:spcPct val="0"/>
              </a:spcAft>
              <a:defRPr/>
            </a:defPPr>
            <a:lvl1pPr marR="0" lvl="0" algn="l" defTabSz="914400" rtl="0" eaLnBrk="1" latinLnBrk="0" hangingPunct="1">
              <a:lnSpc>
                <a:spcPct val="100000"/>
              </a:lnSpc>
              <a:spcBef>
                <a:spcPct val="0"/>
              </a:spcBef>
              <a:spcAft>
                <a:spcPct val="0"/>
              </a:spcAft>
              <a:buClr>
                <a:srgbClr val="000000"/>
              </a:buClr>
              <a:buFont typeface="Arial"/>
              <a:buNone/>
              <a:defRPr sz="1400" b="0" i="0" u="none" strike="noStrike" kern="1200"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TR" sz="2800" b="1" dirty="0">
                <a:solidFill>
                  <a:schemeClr val="bg1"/>
                </a:solidFill>
                <a:latin typeface="+mn-lt"/>
                <a:cs typeface="Calibri"/>
              </a:rPr>
              <a:t>Tüm Risk Etmenlerine Rağmen Kimler Okula Devam Ediyor?</a:t>
            </a:r>
            <a:endParaRPr lang="tr" sz="2800" b="1" dirty="0">
              <a:solidFill>
                <a:schemeClr val="bg1"/>
              </a:solidFill>
              <a:latin typeface="+mn-lt"/>
              <a:cs typeface="Calibri"/>
            </a:endParaRPr>
          </a:p>
        </p:txBody>
      </p:sp>
      <p:pic>
        <p:nvPicPr>
          <p:cNvPr id="6" name="Resim 5" descr="ok içeren bir resim&#10;&#10;Açıklama otomatik olarak oluşturuldu">
            <a:extLst>
              <a:ext uri="{FF2B5EF4-FFF2-40B4-BE49-F238E27FC236}">
                <a16:creationId xmlns:a16="http://schemas.microsoft.com/office/drawing/2014/main" id="{89F56960-DDF3-1D10-DA5E-08C353054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447" y="871752"/>
            <a:ext cx="1990553" cy="1178543"/>
          </a:xfrm>
          <a:prstGeom prst="rect">
            <a:avLst/>
          </a:prstGeom>
        </p:spPr>
      </p:pic>
    </p:spTree>
    <p:extLst>
      <p:ext uri="{BB962C8B-B14F-4D97-AF65-F5344CB8AC3E}">
        <p14:creationId xmlns:p14="http://schemas.microsoft.com/office/powerpoint/2010/main" val="365607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84B76-F010-72F0-5291-35F14AEEDD6A}"/>
              </a:ext>
            </a:extLst>
          </p:cNvPr>
          <p:cNvSpPr>
            <a:spLocks noGrp="1"/>
          </p:cNvSpPr>
          <p:nvPr>
            <p:ph idx="1"/>
          </p:nvPr>
        </p:nvSpPr>
        <p:spPr>
          <a:xfrm>
            <a:off x="745602" y="2922960"/>
            <a:ext cx="10796823" cy="2065729"/>
          </a:xfrm>
          <a:ln>
            <a:solidFill>
              <a:schemeClr val="accent2">
                <a:alpha val="62000"/>
              </a:schemeClr>
            </a:solidFill>
          </a:ln>
        </p:spPr>
        <p:txBody>
          <a:bodyPr>
            <a:normAutofit/>
          </a:bodyPr>
          <a:lstStyle/>
          <a:p>
            <a:pPr algn="just">
              <a:lnSpc>
                <a:spcPct val="100000"/>
              </a:lnSpc>
              <a:buFont typeface=".Apple Color Emoji UI"/>
              <a:buChar char="✏️"/>
            </a:pPr>
            <a:r>
              <a:rPr lang="tr-TR" sz="2200" b="1" dirty="0" err="1"/>
              <a:t>Mentor</a:t>
            </a:r>
            <a:r>
              <a:rPr lang="tr-TR" sz="2200" b="1" dirty="0"/>
              <a:t> (Öğretmen): </a:t>
            </a:r>
            <a:r>
              <a:rPr lang="tr-TR" sz="2200" dirty="0"/>
              <a:t>Daha fazla </a:t>
            </a:r>
            <a:r>
              <a:rPr lang="tr-TR" sz="2200" u="sng" dirty="0"/>
              <a:t>tecrübe ve bilgiye sahip </a:t>
            </a:r>
            <a:r>
              <a:rPr lang="tr-TR" sz="2200" dirty="0"/>
              <a:t>ve mentorluk ettiği kişinin gelişmesine katkı sağlayacak şekilde </a:t>
            </a:r>
            <a:r>
              <a:rPr lang="tr-TR" sz="2200" u="sng" dirty="0"/>
              <a:t>rehberlik eden </a:t>
            </a:r>
            <a:r>
              <a:rPr lang="tr-TR" sz="2200" dirty="0"/>
              <a:t>ve </a:t>
            </a:r>
            <a:r>
              <a:rPr lang="tr-TR" sz="2200" u="sng" dirty="0"/>
              <a:t>olumlu rol model </a:t>
            </a:r>
            <a:r>
              <a:rPr lang="tr-TR" sz="2200" dirty="0"/>
              <a:t>olan kişi, </a:t>
            </a:r>
          </a:p>
          <a:p>
            <a:pPr algn="just">
              <a:lnSpc>
                <a:spcPct val="100000"/>
              </a:lnSpc>
              <a:buFont typeface=".Apple Color Emoji UI"/>
              <a:buChar char="✏️"/>
            </a:pPr>
            <a:r>
              <a:rPr lang="tr-TR" sz="2200" b="1" dirty="0" err="1"/>
              <a:t>Menti</a:t>
            </a:r>
            <a:r>
              <a:rPr lang="tr-TR" sz="2200" b="1" dirty="0"/>
              <a:t> (Öğrenci): </a:t>
            </a:r>
            <a:r>
              <a:rPr lang="tr-TR" sz="2200" dirty="0"/>
              <a:t>Mentordan </a:t>
            </a:r>
            <a:r>
              <a:rPr lang="tr-TR" sz="2200" u="sng" dirty="0"/>
              <a:t>daha az deneyimli</a:t>
            </a:r>
            <a:r>
              <a:rPr lang="tr-TR" sz="2200" dirty="0"/>
              <a:t>, </a:t>
            </a:r>
            <a:r>
              <a:rPr lang="tr-TR" sz="2200" u="sng" dirty="0"/>
              <a:t>belirli konularda </a:t>
            </a:r>
            <a:r>
              <a:rPr lang="tr-TR" sz="2200" dirty="0"/>
              <a:t>desteklenmeye ihtiyaç duyan kişi,</a:t>
            </a:r>
          </a:p>
          <a:p>
            <a:pPr algn="just">
              <a:lnSpc>
                <a:spcPct val="100000"/>
              </a:lnSpc>
              <a:buFont typeface=".Apple Color Emoji UI"/>
              <a:buChar char="✏️"/>
            </a:pPr>
            <a:r>
              <a:rPr lang="tr-TR" sz="2200" b="1" dirty="0" err="1"/>
              <a:t>Mentorluk</a:t>
            </a:r>
            <a:r>
              <a:rPr lang="tr-TR" sz="2200" b="1" dirty="0"/>
              <a:t> Süreci: </a:t>
            </a:r>
            <a:r>
              <a:rPr lang="tr-TR" sz="2200" dirty="0" err="1"/>
              <a:t>Mentor</a:t>
            </a:r>
            <a:r>
              <a:rPr lang="tr-TR" sz="2200" dirty="0"/>
              <a:t> (öğretmen) ve </a:t>
            </a:r>
            <a:r>
              <a:rPr lang="tr-TR" sz="2200" dirty="0" err="1"/>
              <a:t>menti</a:t>
            </a:r>
            <a:r>
              <a:rPr lang="tr-TR" sz="2200" dirty="0"/>
              <a:t> (öğrenci) arasındaki ilişkiler bütünü. </a:t>
            </a:r>
            <a:endParaRPr lang="en-GB" sz="2200" dirty="0"/>
          </a:p>
          <a:p>
            <a:pPr marL="457200" lvl="1" indent="0" algn="just">
              <a:lnSpc>
                <a:spcPct val="100000"/>
              </a:lnSpc>
              <a:buNone/>
            </a:pPr>
            <a:endParaRPr lang="tr-TR" sz="2200" dirty="0"/>
          </a:p>
        </p:txBody>
      </p:sp>
      <p:pic>
        <p:nvPicPr>
          <p:cNvPr id="4" name="Resim 3">
            <a:extLst>
              <a:ext uri="{FF2B5EF4-FFF2-40B4-BE49-F238E27FC236}">
                <a16:creationId xmlns:a16="http://schemas.microsoft.com/office/drawing/2014/main" id="{99A47958-1003-B44C-36DF-DBA63A88D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14" y="1824784"/>
            <a:ext cx="11099800" cy="571500"/>
          </a:xfrm>
          <a:prstGeom prst="rect">
            <a:avLst/>
          </a:prstGeom>
        </p:spPr>
      </p:pic>
      <p:sp>
        <p:nvSpPr>
          <p:cNvPr id="5" name="Unvan 1">
            <a:extLst>
              <a:ext uri="{FF2B5EF4-FFF2-40B4-BE49-F238E27FC236}">
                <a16:creationId xmlns:a16="http://schemas.microsoft.com/office/drawing/2014/main" id="{175D5435-6C3D-18FE-F802-90435772EE2E}"/>
              </a:ext>
            </a:extLst>
          </p:cNvPr>
          <p:cNvSpPr txBox="1"/>
          <p:nvPr/>
        </p:nvSpPr>
        <p:spPr>
          <a:xfrm>
            <a:off x="870314" y="1906138"/>
            <a:ext cx="10515600" cy="408792"/>
          </a:xfrm>
          <a:prstGeom prst="rect">
            <a:avLst/>
          </a:prstGeom>
        </p:spPr>
        <p:txBody>
          <a:bodyPr vert="horz" lIns="91440" tIns="45720" rIns="91440" bIns="45720" rtlCol="0" anchor="ctr">
            <a:noAutofit/>
          </a:bodyPr>
          <a:lstStyle>
            <a:defPPr marR="0" lvl="0" algn="l" rtl="0">
              <a:lnSpc>
                <a:spcPct val="100000"/>
              </a:lnSpc>
              <a:spcBef>
                <a:spcPct val="0"/>
              </a:spcBef>
              <a:spcAft>
                <a:spcPct val="0"/>
              </a:spcAft>
              <a:defRPr/>
            </a:defPPr>
            <a:lvl1pPr marR="0" lvl="0" algn="l" defTabSz="914400" rtl="0" eaLnBrk="1" latinLnBrk="0" hangingPunct="1">
              <a:lnSpc>
                <a:spcPct val="100000"/>
              </a:lnSpc>
              <a:spcBef>
                <a:spcPct val="0"/>
              </a:spcBef>
              <a:spcAft>
                <a:spcPct val="0"/>
              </a:spcAft>
              <a:buClr>
                <a:srgbClr val="000000"/>
              </a:buClr>
              <a:buFont typeface="Arial"/>
              <a:buNone/>
              <a:defRPr sz="1400" b="0" i="0" u="none" strike="noStrike" kern="1200"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TR" sz="2800" b="1" dirty="0">
                <a:solidFill>
                  <a:schemeClr val="bg1"/>
                </a:solidFill>
                <a:latin typeface="+mn-lt"/>
              </a:rPr>
              <a:t>Tanımlar</a:t>
            </a:r>
            <a:endParaRPr lang="tr" sz="2800" b="1" dirty="0">
              <a:solidFill>
                <a:schemeClr val="bg1"/>
              </a:solidFill>
              <a:latin typeface="+mn-lt"/>
              <a:cs typeface="Calibri"/>
            </a:endParaRPr>
          </a:p>
        </p:txBody>
      </p:sp>
      <p:pic>
        <p:nvPicPr>
          <p:cNvPr id="6" name="Resim 5" descr="ok içeren bir resim&#10;&#10;Açıklama otomatik olarak oluşturuldu">
            <a:extLst>
              <a:ext uri="{FF2B5EF4-FFF2-40B4-BE49-F238E27FC236}">
                <a16:creationId xmlns:a16="http://schemas.microsoft.com/office/drawing/2014/main" id="{D567FE37-15C6-7CE4-801D-2F7862E1F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447" y="871752"/>
            <a:ext cx="1990553" cy="1178543"/>
          </a:xfrm>
          <a:prstGeom prst="rect">
            <a:avLst/>
          </a:prstGeom>
        </p:spPr>
      </p:pic>
      <p:sp>
        <p:nvSpPr>
          <p:cNvPr id="7" name="Metin kutusu 6">
            <a:extLst>
              <a:ext uri="{FF2B5EF4-FFF2-40B4-BE49-F238E27FC236}">
                <a16:creationId xmlns:a16="http://schemas.microsoft.com/office/drawing/2014/main" id="{B872DA9C-7243-5EE1-CEE7-F6D33AB5F2E6}"/>
              </a:ext>
            </a:extLst>
          </p:cNvPr>
          <p:cNvSpPr txBox="1"/>
          <p:nvPr/>
        </p:nvSpPr>
        <p:spPr>
          <a:xfrm>
            <a:off x="1925737" y="5192199"/>
            <a:ext cx="8340525" cy="646331"/>
          </a:xfrm>
          <a:prstGeom prst="rect">
            <a:avLst/>
          </a:prstGeom>
          <a:noFill/>
        </p:spPr>
        <p:txBody>
          <a:bodyPr wrap="square">
            <a:spAutoFit/>
          </a:bodyPr>
          <a:lstStyle/>
          <a:p>
            <a:pPr algn="just">
              <a:lnSpc>
                <a:spcPct val="100000"/>
              </a:lnSpc>
            </a:pPr>
            <a:r>
              <a:rPr lang="tr-TR" sz="1800" i="1" noProof="1">
                <a:effectLst/>
              </a:rPr>
              <a:t>Mentorluk, kişinin kendi içindeki potansiyeli ortaya çıkarmaya yardımcı olan bir tekniktir.     								Galileo </a:t>
            </a:r>
            <a:endParaRPr lang="tr-TR" sz="1800" i="1" noProof="1"/>
          </a:p>
        </p:txBody>
      </p:sp>
    </p:spTree>
    <p:extLst>
      <p:ext uri="{BB962C8B-B14F-4D97-AF65-F5344CB8AC3E}">
        <p14:creationId xmlns:p14="http://schemas.microsoft.com/office/powerpoint/2010/main" val="237282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65827D-856F-E85D-DAB9-15640EF64660}"/>
              </a:ext>
            </a:extLst>
          </p:cNvPr>
          <p:cNvSpPr>
            <a:spLocks noGrp="1"/>
          </p:cNvSpPr>
          <p:nvPr>
            <p:ph idx="1"/>
          </p:nvPr>
        </p:nvSpPr>
        <p:spPr>
          <a:xfrm>
            <a:off x="838199" y="2611914"/>
            <a:ext cx="10748059" cy="1474804"/>
          </a:xfrm>
          <a:ln>
            <a:solidFill>
              <a:schemeClr val="accent2">
                <a:alpha val="62000"/>
              </a:schemeClr>
            </a:solidFill>
          </a:ln>
        </p:spPr>
        <p:txBody>
          <a:bodyPr>
            <a:normAutofit/>
          </a:bodyPr>
          <a:lstStyle/>
          <a:p>
            <a:pPr marL="0" indent="0" algn="ctr">
              <a:lnSpc>
                <a:spcPct val="100000"/>
              </a:lnSpc>
              <a:buNone/>
            </a:pPr>
            <a:r>
              <a:rPr lang="tr-TR" sz="1600" b="1" noProof="1"/>
              <a:t>Mentor ve mentinin </a:t>
            </a:r>
            <a:r>
              <a:rPr lang="tr-TR" sz="1600" b="1" u="sng" noProof="1"/>
              <a:t>gönüllü katılımına </a:t>
            </a:r>
            <a:r>
              <a:rPr lang="tr-TR" sz="1600" b="1" noProof="1"/>
              <a:t>dayanan, </a:t>
            </a:r>
            <a:r>
              <a:rPr lang="tr-TR" sz="1600" b="1" u="sng" noProof="1"/>
              <a:t>çift taraflı </a:t>
            </a:r>
            <a:r>
              <a:rPr lang="tr-TR" sz="1600" b="1" noProof="1"/>
              <a:t>bir ilişkidir.</a:t>
            </a:r>
          </a:p>
          <a:p>
            <a:pPr algn="just">
              <a:lnSpc>
                <a:spcPct val="100000"/>
              </a:lnSpc>
            </a:pPr>
            <a:r>
              <a:rPr lang="tr-TR" sz="1600" noProof="1"/>
              <a:t>Mentorluk sürecinde </a:t>
            </a:r>
            <a:r>
              <a:rPr lang="tr-TR" sz="1600" u="sng" noProof="1"/>
              <a:t>mentiyi sadece alıcı</a:t>
            </a:r>
            <a:r>
              <a:rPr lang="tr-TR" sz="1600" noProof="1"/>
              <a:t> olarak tanımlamak yanıltıcı olabilir. </a:t>
            </a:r>
          </a:p>
          <a:p>
            <a:pPr algn="just">
              <a:lnSpc>
                <a:spcPct val="100000"/>
              </a:lnSpc>
            </a:pPr>
            <a:r>
              <a:rPr lang="tr-TR" sz="1600" noProof="1"/>
              <a:t>Menti de ilişki içerisinde mentora önemli katkılar sağlar. Bu ilişki mentor ve mentinin birbirinden öğrendiği, her iki tarafın da sürecin </a:t>
            </a:r>
            <a:r>
              <a:rPr lang="tr-TR" sz="1600" u="sng" noProof="1"/>
              <a:t>aktif katılımcısı </a:t>
            </a:r>
            <a:r>
              <a:rPr lang="tr-TR" sz="1600" noProof="1"/>
              <a:t>olduğu bir ilişkidir. Bu sayede taraflar </a:t>
            </a:r>
            <a:r>
              <a:rPr lang="tr-TR" sz="1600" u="sng" noProof="1"/>
              <a:t>yeni öğrenmeler </a:t>
            </a:r>
            <a:r>
              <a:rPr lang="tr-TR" sz="1600" noProof="1"/>
              <a:t>edinir ve </a:t>
            </a:r>
            <a:r>
              <a:rPr lang="tr-TR" sz="1600" u="sng" noProof="1"/>
              <a:t>yeni bakış açıları </a:t>
            </a:r>
            <a:r>
              <a:rPr lang="tr-TR" sz="1600" noProof="1"/>
              <a:t>geliştirir.  </a:t>
            </a:r>
          </a:p>
          <a:p>
            <a:pPr marL="0" indent="0" algn="just">
              <a:lnSpc>
                <a:spcPct val="100000"/>
              </a:lnSpc>
              <a:buNone/>
            </a:pPr>
            <a:endParaRPr lang="tr-TR" sz="1600" noProof="1"/>
          </a:p>
        </p:txBody>
      </p:sp>
      <p:pic>
        <p:nvPicPr>
          <p:cNvPr id="6" name="Resim 5">
            <a:extLst>
              <a:ext uri="{FF2B5EF4-FFF2-40B4-BE49-F238E27FC236}">
                <a16:creationId xmlns:a16="http://schemas.microsoft.com/office/drawing/2014/main" id="{D670C5C5-873F-D724-7BAD-72686F68F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14" y="1824784"/>
            <a:ext cx="11099800" cy="571500"/>
          </a:xfrm>
          <a:prstGeom prst="rect">
            <a:avLst/>
          </a:prstGeom>
        </p:spPr>
      </p:pic>
      <p:sp>
        <p:nvSpPr>
          <p:cNvPr id="7" name="Unvan 1">
            <a:extLst>
              <a:ext uri="{FF2B5EF4-FFF2-40B4-BE49-F238E27FC236}">
                <a16:creationId xmlns:a16="http://schemas.microsoft.com/office/drawing/2014/main" id="{EBF7F57B-86AA-09B9-2376-3FC19C0DBEB9}"/>
              </a:ext>
            </a:extLst>
          </p:cNvPr>
          <p:cNvSpPr txBox="1"/>
          <p:nvPr/>
        </p:nvSpPr>
        <p:spPr>
          <a:xfrm>
            <a:off x="838200" y="1841157"/>
            <a:ext cx="10515600" cy="555127"/>
          </a:xfrm>
          <a:prstGeom prst="rect">
            <a:avLst/>
          </a:prstGeom>
        </p:spPr>
        <p:txBody>
          <a:bodyPr vert="horz" lIns="91440" tIns="45720" rIns="91440" bIns="45720" rtlCol="0" anchor="ctr">
            <a:noAutofit/>
          </a:bodyPr>
          <a:lstStyle>
            <a:defPPr marR="0" lvl="0" algn="l" rtl="0">
              <a:lnSpc>
                <a:spcPct val="100000"/>
              </a:lnSpc>
              <a:spcBef>
                <a:spcPct val="0"/>
              </a:spcBef>
              <a:spcAft>
                <a:spcPct val="0"/>
              </a:spcAft>
              <a:defRPr/>
            </a:defPPr>
            <a:lvl1pPr marR="0" lvl="0" algn="l" defTabSz="914400" rtl="0" eaLnBrk="1" latinLnBrk="0" hangingPunct="1">
              <a:lnSpc>
                <a:spcPct val="100000"/>
              </a:lnSpc>
              <a:spcBef>
                <a:spcPct val="0"/>
              </a:spcBef>
              <a:spcAft>
                <a:spcPct val="0"/>
              </a:spcAft>
              <a:buClr>
                <a:srgbClr val="000000"/>
              </a:buClr>
              <a:buFont typeface="Arial"/>
              <a:buNone/>
              <a:defRPr sz="1400" b="0" i="0" u="none" strike="noStrike" kern="1200" cap="none">
                <a:solidFill>
                  <a:srgbClr val="000000"/>
                </a:solidFill>
                <a:latin typeface="Avenir Book" panose="02000503020000020003" pitchFamily="2" charset="0"/>
                <a:ea typeface="Avenir Book" panose="02000503020000020003" pitchFamily="2" charset="0"/>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0"/>
            <a:r>
              <a:rPr lang="tr-TR" sz="2800" b="1" dirty="0">
                <a:solidFill>
                  <a:schemeClr val="bg1"/>
                </a:solidFill>
                <a:latin typeface="+mn-lt"/>
              </a:rPr>
              <a:t>Bir Gönüllülük Hikayesi: Mentorluk</a:t>
            </a:r>
            <a:endParaRPr lang="tr" sz="2800" b="1" dirty="0">
              <a:solidFill>
                <a:schemeClr val="bg1"/>
              </a:solidFill>
              <a:latin typeface="+mn-lt"/>
              <a:cs typeface="Calibri"/>
            </a:endParaRPr>
          </a:p>
        </p:txBody>
      </p:sp>
      <p:pic>
        <p:nvPicPr>
          <p:cNvPr id="8" name="Resim 7" descr="ok içeren bir resim&#10;&#10;Açıklama otomatik olarak oluşturuldu">
            <a:extLst>
              <a:ext uri="{FF2B5EF4-FFF2-40B4-BE49-F238E27FC236}">
                <a16:creationId xmlns:a16="http://schemas.microsoft.com/office/drawing/2014/main" id="{3E6F5025-249D-5D5D-CAC5-A9123B385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447" y="871752"/>
            <a:ext cx="1990553" cy="1178543"/>
          </a:xfrm>
          <a:prstGeom prst="rect">
            <a:avLst/>
          </a:prstGeom>
        </p:spPr>
      </p:pic>
      <p:sp>
        <p:nvSpPr>
          <p:cNvPr id="10" name="Content Placeholder 2">
            <a:extLst>
              <a:ext uri="{FF2B5EF4-FFF2-40B4-BE49-F238E27FC236}">
                <a16:creationId xmlns:a16="http://schemas.microsoft.com/office/drawing/2014/main" id="{EF1390B5-9C85-5312-865D-524886266177}"/>
              </a:ext>
            </a:extLst>
          </p:cNvPr>
          <p:cNvSpPr txBox="1">
            <a:spLocks/>
          </p:cNvSpPr>
          <p:nvPr/>
        </p:nvSpPr>
        <p:spPr>
          <a:xfrm>
            <a:off x="929955" y="4461717"/>
            <a:ext cx="10748059" cy="1253500"/>
          </a:xfrm>
          <a:prstGeom prst="rect">
            <a:avLst/>
          </a:prstGeom>
          <a:ln>
            <a:solidFill>
              <a:schemeClr val="accent2">
                <a:alpha val="62000"/>
              </a:schemeClr>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tr-TR" sz="1700" b="1" noProof="1"/>
              <a:t>Mentorun birincil sorumlulukları;</a:t>
            </a:r>
          </a:p>
          <a:p>
            <a:pPr marL="342900" indent="-342900">
              <a:lnSpc>
                <a:spcPct val="100000"/>
              </a:lnSpc>
              <a:buFont typeface="+mj-lt"/>
              <a:buAutoNum type="arabicPeriod"/>
            </a:pPr>
            <a:r>
              <a:rPr lang="tr-TR" sz="1700" noProof="1"/>
              <a:t>Zarar vermemek</a:t>
            </a:r>
          </a:p>
          <a:p>
            <a:pPr marL="342900" indent="-342900">
              <a:lnSpc>
                <a:spcPct val="100000"/>
              </a:lnSpc>
              <a:buFont typeface="+mj-lt"/>
              <a:buAutoNum type="arabicPeriod"/>
            </a:pPr>
            <a:r>
              <a:rPr lang="tr-TR" sz="1700" noProof="1"/>
              <a:t>Sınırları gözetmek</a:t>
            </a:r>
          </a:p>
          <a:p>
            <a:pPr marL="342900" indent="-342900">
              <a:lnSpc>
                <a:spcPct val="100000"/>
              </a:lnSpc>
              <a:buFont typeface="+mj-lt"/>
              <a:buAutoNum type="arabicPeriod"/>
            </a:pPr>
            <a:r>
              <a:rPr lang="tr-TR" sz="1700" noProof="1"/>
              <a:t>Çoklu ilişkilerden kaçınmak olmalıdır.</a:t>
            </a:r>
          </a:p>
          <a:p>
            <a:pPr marL="342900" indent="-342900" algn="ctr">
              <a:lnSpc>
                <a:spcPct val="100000"/>
              </a:lnSpc>
              <a:buFont typeface="+mj-lt"/>
              <a:buAutoNum type="arabicPeriod"/>
            </a:pPr>
            <a:endParaRPr lang="tr-TR" sz="1600" noProof="1"/>
          </a:p>
          <a:p>
            <a:pPr marL="0" indent="0" algn="just">
              <a:lnSpc>
                <a:spcPct val="100000"/>
              </a:lnSpc>
              <a:buFont typeface="Arial" panose="020B0604020202020204" pitchFamily="34" charset="0"/>
              <a:buNone/>
            </a:pPr>
            <a:endParaRPr lang="tr-TR" sz="1600" noProof="1"/>
          </a:p>
        </p:txBody>
      </p:sp>
    </p:spTree>
    <p:extLst>
      <p:ext uri="{BB962C8B-B14F-4D97-AF65-F5344CB8AC3E}">
        <p14:creationId xmlns:p14="http://schemas.microsoft.com/office/powerpoint/2010/main" val="186932323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3069</TotalTime>
  <Words>1490</Words>
  <Application>Microsoft Macintosh PowerPoint</Application>
  <PresentationFormat>Geniş ekran</PresentationFormat>
  <Paragraphs>157</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.Apple Color Emoji UI</vt:lpstr>
      <vt:lpstr>Arial</vt:lpstr>
      <vt:lpstr>Calibri</vt:lpstr>
      <vt:lpstr>Calibri Light</vt:lpstr>
      <vt:lpstr>Helvetica</vt:lpstr>
      <vt:lpstr>Office Teması</vt:lpstr>
      <vt:lpstr>PowerPoint Sunusu</vt:lpstr>
      <vt:lpstr>Oturum Başlıkları</vt:lpstr>
      <vt:lpstr>Hatırlayalım mı? </vt:lpstr>
      <vt:lpstr>PowerPoint Sunusu</vt:lpstr>
      <vt:lpstr>PowerPoint Sunusu</vt:lpstr>
      <vt:lpstr>Mentorluk 101</vt:lpstr>
      <vt:lpstr>PowerPoint Sunusu</vt:lpstr>
      <vt:lpstr>PowerPoint Sunusu</vt:lpstr>
      <vt:lpstr>PowerPoint Sunusu</vt:lpstr>
      <vt:lpstr>PowerPoint Sunusu</vt:lpstr>
      <vt:lpstr>Mentorluk Çeşitleri</vt:lpstr>
      <vt:lpstr>PowerPoint Sunusu</vt:lpstr>
      <vt:lpstr>PowerPoint Sunusu</vt:lpstr>
      <vt:lpstr> Gelişimsel, Güçlendirici, Beceri Edinimine Yönelik Etkinliklerle Zenginleştirilmiş  Okul Temelli Mentorluk Modeli</vt:lpstr>
      <vt:lpstr>Bölüm.1. Okul Terkini/Devamsızlığını Önlemede Mentorluk Hizmetleri Bölüm.2. Mentorluk Yaklaşımı Bölüm.3. Okul Terkini Önlemeye Yönelik Güçlendirici Gelişimsel Mentorluk Modeli (GGM) Bölüm.4. Okul Devamsızlığını Önlemeye Yönelik Güçlendirici Gelişimsel Mentorluk Modeli Planlama ve Uygulama Adımları EKLER</vt:lpstr>
      <vt:lpstr>PowerPoint Sunusu</vt:lpstr>
      <vt:lpstr>  </vt:lpstr>
      <vt:lpstr>PowerPoint Sunusu</vt:lpstr>
      <vt:lpstr>  </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Deniz Özdikmenli</cp:lastModifiedBy>
  <cp:revision>489</cp:revision>
  <dcterms:created xsi:type="dcterms:W3CDTF">2023-01-31T07:39:19Z</dcterms:created>
  <dcterms:modified xsi:type="dcterms:W3CDTF">2024-02-08T06:39:55Z</dcterms:modified>
</cp:coreProperties>
</file>